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82" r:id="rId3"/>
    <p:sldId id="285" r:id="rId4"/>
    <p:sldId id="262" r:id="rId5"/>
    <p:sldId id="271" r:id="rId6"/>
    <p:sldId id="260" r:id="rId7"/>
    <p:sldId id="275" r:id="rId8"/>
    <p:sldId id="276" r:id="rId9"/>
    <p:sldId id="277" r:id="rId10"/>
    <p:sldId id="278" r:id="rId11"/>
    <p:sldId id="287" r:id="rId12"/>
    <p:sldId id="280" r:id="rId13"/>
    <p:sldId id="264" r:id="rId14"/>
    <p:sldId id="265" r:id="rId15"/>
    <p:sldId id="288" r:id="rId16"/>
    <p:sldId id="268"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6D8E"/>
    <a:srgbClr val="5BBBD4"/>
    <a:srgbClr val="7157B1"/>
    <a:srgbClr val="AF7E59"/>
    <a:srgbClr val="C85340"/>
    <a:srgbClr val="19E5EF"/>
    <a:srgbClr val="BD4B97"/>
    <a:srgbClr val="996600"/>
    <a:srgbClr val="2F5597"/>
    <a:srgbClr val="EA32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494" y="53"/>
      </p:cViewPr>
      <p:guideLst/>
    </p:cSldViewPr>
  </p:slideViewPr>
  <p:notesTextViewPr>
    <p:cViewPr>
      <p:scale>
        <a:sx n="1" d="1"/>
        <a:sy n="1" d="1"/>
      </p:scale>
      <p:origin x="0" y="0"/>
    </p:cViewPr>
  </p:notesTextViewPr>
  <p:sorterViewPr>
    <p:cViewPr>
      <p:scale>
        <a:sx n="100" d="100"/>
        <a:sy n="100" d="100"/>
      </p:scale>
      <p:origin x="0" y="-688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A92F0D-FB5B-44D4-8AE9-68329B4302D6}" type="doc">
      <dgm:prSet loTypeId="urn:microsoft.com/office/officeart/2005/8/layout/hierarchy6" loCatId="hierarchy" qsTypeId="urn:microsoft.com/office/officeart/2005/8/quickstyle/simple1" qsCatId="simple" csTypeId="urn:microsoft.com/office/officeart/2005/8/colors/colorful4" csCatId="colorful"/>
      <dgm:spPr/>
      <dgm:t>
        <a:bodyPr/>
        <a:lstStyle/>
        <a:p>
          <a:endParaRPr lang="en-US"/>
        </a:p>
      </dgm:t>
    </dgm:pt>
    <dgm:pt modelId="{DDC14544-7D42-4D79-9B95-0838913A531D}">
      <dgm:prSet/>
      <dgm:spPr/>
      <dgm:t>
        <a:bodyPr/>
        <a:lstStyle/>
        <a:p>
          <a:r>
            <a:rPr lang="en-US" b="1"/>
            <a:t>GIÁM ĐỐC</a:t>
          </a:r>
          <a:endParaRPr lang="en-US"/>
        </a:p>
      </dgm:t>
    </dgm:pt>
    <dgm:pt modelId="{DBB80D06-958C-4562-B4A1-73B2E7485F34}" type="parTrans" cxnId="{4AB62773-A4FC-4DD9-8B2B-2DC862A1A1AF}">
      <dgm:prSet/>
      <dgm:spPr/>
      <dgm:t>
        <a:bodyPr/>
        <a:lstStyle/>
        <a:p>
          <a:endParaRPr lang="en-US"/>
        </a:p>
      </dgm:t>
    </dgm:pt>
    <dgm:pt modelId="{0B653C57-A633-4C78-9E4A-16A6E9BE165F}" type="sibTrans" cxnId="{4AB62773-A4FC-4DD9-8B2B-2DC862A1A1AF}">
      <dgm:prSet/>
      <dgm:spPr/>
      <dgm:t>
        <a:bodyPr/>
        <a:lstStyle/>
        <a:p>
          <a:endParaRPr lang="en-US"/>
        </a:p>
      </dgm:t>
    </dgm:pt>
    <dgm:pt modelId="{C9832A3F-450D-45D4-B1F8-509AE1696D56}">
      <dgm:prSet/>
      <dgm:spPr/>
      <dgm:t>
        <a:bodyPr/>
        <a:lstStyle/>
        <a:p>
          <a:r>
            <a:rPr lang="en-US" b="1" dirty="0"/>
            <a:t>PHÓ GIÁM ĐỐC KỸ THUẬT</a:t>
          </a:r>
          <a:endParaRPr lang="en-US" dirty="0"/>
        </a:p>
      </dgm:t>
    </dgm:pt>
    <dgm:pt modelId="{E002DE8F-633E-4FBD-B8E8-3E524F030E8F}" type="parTrans" cxnId="{B8FF8697-8613-4EA3-A637-ED1FE8347937}">
      <dgm:prSet/>
      <dgm:spPr/>
      <dgm:t>
        <a:bodyPr/>
        <a:lstStyle/>
        <a:p>
          <a:endParaRPr lang="en-US"/>
        </a:p>
      </dgm:t>
    </dgm:pt>
    <dgm:pt modelId="{AD5BE938-D52F-45CB-8385-B7C9F71B94EC}" type="sibTrans" cxnId="{B8FF8697-8613-4EA3-A637-ED1FE8347937}">
      <dgm:prSet/>
      <dgm:spPr/>
      <dgm:t>
        <a:bodyPr/>
        <a:lstStyle/>
        <a:p>
          <a:endParaRPr lang="en-US"/>
        </a:p>
      </dgm:t>
    </dgm:pt>
    <dgm:pt modelId="{569354F6-0457-4232-A48B-557DCD327826}">
      <dgm:prSet/>
      <dgm:spPr/>
      <dgm:t>
        <a:bodyPr/>
        <a:lstStyle/>
        <a:p>
          <a:r>
            <a:rPr lang="en-US" b="1"/>
            <a:t>PHÒNG ĐỒ HOẠ VÀ WEBSITE</a:t>
          </a:r>
          <a:endParaRPr lang="en-US"/>
        </a:p>
      </dgm:t>
    </dgm:pt>
    <dgm:pt modelId="{5B644396-AAAD-4891-84F3-901A58464BD5}" type="parTrans" cxnId="{15063083-37BF-451D-977E-5BABB46DE886}">
      <dgm:prSet/>
      <dgm:spPr/>
      <dgm:t>
        <a:bodyPr/>
        <a:lstStyle/>
        <a:p>
          <a:endParaRPr lang="en-US"/>
        </a:p>
      </dgm:t>
    </dgm:pt>
    <dgm:pt modelId="{78B0A12C-57B5-4E17-A887-45ECFCCC1EB2}" type="sibTrans" cxnId="{15063083-37BF-451D-977E-5BABB46DE886}">
      <dgm:prSet/>
      <dgm:spPr/>
      <dgm:t>
        <a:bodyPr/>
        <a:lstStyle/>
        <a:p>
          <a:endParaRPr lang="en-US"/>
        </a:p>
      </dgm:t>
    </dgm:pt>
    <dgm:pt modelId="{1BC4CB5D-E629-472A-8CB0-8E10645DFB17}">
      <dgm:prSet/>
      <dgm:spPr/>
      <dgm:t>
        <a:bodyPr/>
        <a:lstStyle/>
        <a:p>
          <a:r>
            <a:rPr lang="en-US" b="1"/>
            <a:t>PHÒNG PHẦN MỀM ỨNG DỤNG</a:t>
          </a:r>
          <a:endParaRPr lang="en-US"/>
        </a:p>
      </dgm:t>
    </dgm:pt>
    <dgm:pt modelId="{E3593CEE-8A07-4412-9476-817EA0649932}" type="parTrans" cxnId="{F3277195-4004-465E-8804-1835E813F99F}">
      <dgm:prSet/>
      <dgm:spPr/>
      <dgm:t>
        <a:bodyPr/>
        <a:lstStyle/>
        <a:p>
          <a:endParaRPr lang="en-US"/>
        </a:p>
      </dgm:t>
    </dgm:pt>
    <dgm:pt modelId="{4D7F1E14-EE3A-4463-8493-21AA10C0A9D7}" type="sibTrans" cxnId="{F3277195-4004-465E-8804-1835E813F99F}">
      <dgm:prSet/>
      <dgm:spPr/>
      <dgm:t>
        <a:bodyPr/>
        <a:lstStyle/>
        <a:p>
          <a:endParaRPr lang="en-US"/>
        </a:p>
      </dgm:t>
    </dgm:pt>
    <dgm:pt modelId="{ABCF02E6-E056-4414-AB02-41752BE8CD45}">
      <dgm:prSet/>
      <dgm:spPr/>
      <dgm:t>
        <a:bodyPr/>
        <a:lstStyle/>
        <a:p>
          <a:r>
            <a:rPr lang="en-US" b="1"/>
            <a:t>PHÒNG KỸ THUẬT</a:t>
          </a:r>
          <a:endParaRPr lang="en-US"/>
        </a:p>
      </dgm:t>
    </dgm:pt>
    <dgm:pt modelId="{298FE84D-D96E-4DCD-805C-1BC230C32BE2}" type="parTrans" cxnId="{DBDE4CA8-EAEC-4414-935C-2AFF97475021}">
      <dgm:prSet/>
      <dgm:spPr/>
      <dgm:t>
        <a:bodyPr/>
        <a:lstStyle/>
        <a:p>
          <a:endParaRPr lang="en-US"/>
        </a:p>
      </dgm:t>
    </dgm:pt>
    <dgm:pt modelId="{33C9619E-1FC0-46D3-BBA8-4FCBC3D9D758}" type="sibTrans" cxnId="{DBDE4CA8-EAEC-4414-935C-2AFF97475021}">
      <dgm:prSet/>
      <dgm:spPr/>
      <dgm:t>
        <a:bodyPr/>
        <a:lstStyle/>
        <a:p>
          <a:endParaRPr lang="en-US"/>
        </a:p>
      </dgm:t>
    </dgm:pt>
    <dgm:pt modelId="{429B8553-551F-426E-8A2C-25515FCA87DB}">
      <dgm:prSet/>
      <dgm:spPr/>
      <dgm:t>
        <a:bodyPr/>
        <a:lstStyle/>
        <a:p>
          <a:r>
            <a:rPr lang="en-US" b="1"/>
            <a:t>PHÓ GIÁM ĐỐC KINH DOANH</a:t>
          </a:r>
          <a:endParaRPr lang="en-US"/>
        </a:p>
      </dgm:t>
    </dgm:pt>
    <dgm:pt modelId="{C043CDB1-64CB-4771-9A6C-6E9842CA913F}" type="parTrans" cxnId="{401D1140-1F1E-4D41-AE46-E1080EBB8F65}">
      <dgm:prSet/>
      <dgm:spPr/>
      <dgm:t>
        <a:bodyPr/>
        <a:lstStyle/>
        <a:p>
          <a:endParaRPr lang="en-US"/>
        </a:p>
      </dgm:t>
    </dgm:pt>
    <dgm:pt modelId="{FD1277DA-609F-4B12-A535-0B3B28B5D472}" type="sibTrans" cxnId="{401D1140-1F1E-4D41-AE46-E1080EBB8F65}">
      <dgm:prSet/>
      <dgm:spPr/>
      <dgm:t>
        <a:bodyPr/>
        <a:lstStyle/>
        <a:p>
          <a:endParaRPr lang="en-US"/>
        </a:p>
      </dgm:t>
    </dgm:pt>
    <dgm:pt modelId="{33586622-4802-407E-AAE8-1C6E7B6D831A}">
      <dgm:prSet/>
      <dgm:spPr/>
      <dgm:t>
        <a:bodyPr/>
        <a:lstStyle/>
        <a:p>
          <a:r>
            <a:rPr lang="en-US" b="1"/>
            <a:t>PHÒNG HÀNH CHÍNH</a:t>
          </a:r>
          <a:endParaRPr lang="en-US"/>
        </a:p>
      </dgm:t>
    </dgm:pt>
    <dgm:pt modelId="{DE1E9516-763F-4B90-AF98-A95424617BEC}" type="parTrans" cxnId="{8D15A47C-4686-4D78-B209-A14D2AA9D331}">
      <dgm:prSet/>
      <dgm:spPr/>
      <dgm:t>
        <a:bodyPr/>
        <a:lstStyle/>
        <a:p>
          <a:endParaRPr lang="en-US"/>
        </a:p>
      </dgm:t>
    </dgm:pt>
    <dgm:pt modelId="{B67CB76D-1839-476A-915C-927E12CE3FAF}" type="sibTrans" cxnId="{8D15A47C-4686-4D78-B209-A14D2AA9D331}">
      <dgm:prSet/>
      <dgm:spPr/>
      <dgm:t>
        <a:bodyPr/>
        <a:lstStyle/>
        <a:p>
          <a:endParaRPr lang="en-US"/>
        </a:p>
      </dgm:t>
    </dgm:pt>
    <dgm:pt modelId="{39AAC005-1E31-4E83-B209-656061193BDB}">
      <dgm:prSet/>
      <dgm:spPr/>
      <dgm:t>
        <a:bodyPr/>
        <a:lstStyle/>
        <a:p>
          <a:r>
            <a:rPr lang="en-US" b="1"/>
            <a:t>PHÒNG MARKETING	</a:t>
          </a:r>
          <a:endParaRPr lang="en-US"/>
        </a:p>
      </dgm:t>
    </dgm:pt>
    <dgm:pt modelId="{53A3F75E-7D18-4F68-954A-BCF664A1CB37}" type="parTrans" cxnId="{528128F7-0747-48A6-B2E4-62CE87DB930D}">
      <dgm:prSet/>
      <dgm:spPr/>
      <dgm:t>
        <a:bodyPr/>
        <a:lstStyle/>
        <a:p>
          <a:endParaRPr lang="en-US"/>
        </a:p>
      </dgm:t>
    </dgm:pt>
    <dgm:pt modelId="{A17378AE-6C0A-4BA2-9A3F-CC0300627A86}" type="sibTrans" cxnId="{528128F7-0747-48A6-B2E4-62CE87DB930D}">
      <dgm:prSet/>
      <dgm:spPr/>
      <dgm:t>
        <a:bodyPr/>
        <a:lstStyle/>
        <a:p>
          <a:endParaRPr lang="en-US"/>
        </a:p>
      </dgm:t>
    </dgm:pt>
    <dgm:pt modelId="{F6BA33A0-5BE7-43C3-8A87-8F5CE796775B}" type="pres">
      <dgm:prSet presAssocID="{66A92F0D-FB5B-44D4-8AE9-68329B4302D6}" presName="mainComposite" presStyleCnt="0">
        <dgm:presLayoutVars>
          <dgm:chPref val="1"/>
          <dgm:dir/>
          <dgm:animOne val="branch"/>
          <dgm:animLvl val="lvl"/>
          <dgm:resizeHandles val="exact"/>
        </dgm:presLayoutVars>
      </dgm:prSet>
      <dgm:spPr/>
      <dgm:t>
        <a:bodyPr/>
        <a:lstStyle/>
        <a:p>
          <a:endParaRPr lang="en-US"/>
        </a:p>
      </dgm:t>
    </dgm:pt>
    <dgm:pt modelId="{224FB45D-E8BD-42FB-B460-70DD6BB1D74D}" type="pres">
      <dgm:prSet presAssocID="{66A92F0D-FB5B-44D4-8AE9-68329B4302D6}" presName="hierFlow" presStyleCnt="0"/>
      <dgm:spPr/>
    </dgm:pt>
    <dgm:pt modelId="{DDD28304-7756-4D9E-9015-8E459D028BA3}" type="pres">
      <dgm:prSet presAssocID="{66A92F0D-FB5B-44D4-8AE9-68329B4302D6}" presName="hierChild1" presStyleCnt="0">
        <dgm:presLayoutVars>
          <dgm:chPref val="1"/>
          <dgm:animOne val="branch"/>
          <dgm:animLvl val="lvl"/>
        </dgm:presLayoutVars>
      </dgm:prSet>
      <dgm:spPr/>
    </dgm:pt>
    <dgm:pt modelId="{6EEE3584-F7FA-4B23-B85A-C91A301316B2}" type="pres">
      <dgm:prSet presAssocID="{DDC14544-7D42-4D79-9B95-0838913A531D}" presName="Name14" presStyleCnt="0"/>
      <dgm:spPr/>
    </dgm:pt>
    <dgm:pt modelId="{513AC55F-D22A-4EA6-823D-83C42A571FAF}" type="pres">
      <dgm:prSet presAssocID="{DDC14544-7D42-4D79-9B95-0838913A531D}" presName="level1Shape" presStyleLbl="node0" presStyleIdx="0" presStyleCnt="1" custLinFactNeighborX="15714" custLinFactNeighborY="1007">
        <dgm:presLayoutVars>
          <dgm:chPref val="3"/>
        </dgm:presLayoutVars>
      </dgm:prSet>
      <dgm:spPr/>
      <dgm:t>
        <a:bodyPr/>
        <a:lstStyle/>
        <a:p>
          <a:endParaRPr lang="en-US"/>
        </a:p>
      </dgm:t>
    </dgm:pt>
    <dgm:pt modelId="{47D71B28-4B69-43F3-AE1C-87D4A1DB0FCE}" type="pres">
      <dgm:prSet presAssocID="{DDC14544-7D42-4D79-9B95-0838913A531D}" presName="hierChild2" presStyleCnt="0"/>
      <dgm:spPr/>
    </dgm:pt>
    <dgm:pt modelId="{A6174E1F-8177-436F-B0AC-139ABFFACB08}" type="pres">
      <dgm:prSet presAssocID="{E002DE8F-633E-4FBD-B8E8-3E524F030E8F}" presName="Name19" presStyleLbl="parChTrans1D2" presStyleIdx="0" presStyleCnt="2"/>
      <dgm:spPr/>
      <dgm:t>
        <a:bodyPr/>
        <a:lstStyle/>
        <a:p>
          <a:endParaRPr lang="en-US"/>
        </a:p>
      </dgm:t>
    </dgm:pt>
    <dgm:pt modelId="{C25154EC-B35A-4AE4-AD8B-3BF095C536FE}" type="pres">
      <dgm:prSet presAssocID="{C9832A3F-450D-45D4-B1F8-509AE1696D56}" presName="Name21" presStyleCnt="0"/>
      <dgm:spPr/>
    </dgm:pt>
    <dgm:pt modelId="{C537545A-E9A4-4482-97AD-37D1EB8F765C}" type="pres">
      <dgm:prSet presAssocID="{C9832A3F-450D-45D4-B1F8-509AE1696D56}" presName="level2Shape" presStyleLbl="node2" presStyleIdx="0" presStyleCnt="2"/>
      <dgm:spPr/>
      <dgm:t>
        <a:bodyPr/>
        <a:lstStyle/>
        <a:p>
          <a:endParaRPr lang="en-US"/>
        </a:p>
      </dgm:t>
    </dgm:pt>
    <dgm:pt modelId="{21BD4405-6899-494A-8B1F-E52D4C8F9139}" type="pres">
      <dgm:prSet presAssocID="{C9832A3F-450D-45D4-B1F8-509AE1696D56}" presName="hierChild3" presStyleCnt="0"/>
      <dgm:spPr/>
    </dgm:pt>
    <dgm:pt modelId="{7C43A842-163E-4206-B034-40F1B52A08BA}" type="pres">
      <dgm:prSet presAssocID="{5B644396-AAAD-4891-84F3-901A58464BD5}" presName="Name19" presStyleLbl="parChTrans1D3" presStyleIdx="0" presStyleCnt="5"/>
      <dgm:spPr/>
      <dgm:t>
        <a:bodyPr/>
        <a:lstStyle/>
        <a:p>
          <a:endParaRPr lang="en-US"/>
        </a:p>
      </dgm:t>
    </dgm:pt>
    <dgm:pt modelId="{302633A2-6F98-4148-8A06-7498D3E3CE19}" type="pres">
      <dgm:prSet presAssocID="{569354F6-0457-4232-A48B-557DCD327826}" presName="Name21" presStyleCnt="0"/>
      <dgm:spPr/>
    </dgm:pt>
    <dgm:pt modelId="{2AC88807-B9BB-4AB6-9C24-AB15251FB277}" type="pres">
      <dgm:prSet presAssocID="{569354F6-0457-4232-A48B-557DCD327826}" presName="level2Shape" presStyleLbl="node3" presStyleIdx="0" presStyleCnt="5"/>
      <dgm:spPr/>
      <dgm:t>
        <a:bodyPr/>
        <a:lstStyle/>
        <a:p>
          <a:endParaRPr lang="en-US"/>
        </a:p>
      </dgm:t>
    </dgm:pt>
    <dgm:pt modelId="{8754EF07-8D9D-49D7-A842-CC69AFAC67D5}" type="pres">
      <dgm:prSet presAssocID="{569354F6-0457-4232-A48B-557DCD327826}" presName="hierChild3" presStyleCnt="0"/>
      <dgm:spPr/>
    </dgm:pt>
    <dgm:pt modelId="{95B8A41C-AA4A-4A60-A268-945D0CDB1070}" type="pres">
      <dgm:prSet presAssocID="{E3593CEE-8A07-4412-9476-817EA0649932}" presName="Name19" presStyleLbl="parChTrans1D3" presStyleIdx="1" presStyleCnt="5"/>
      <dgm:spPr/>
      <dgm:t>
        <a:bodyPr/>
        <a:lstStyle/>
        <a:p>
          <a:endParaRPr lang="en-US"/>
        </a:p>
      </dgm:t>
    </dgm:pt>
    <dgm:pt modelId="{4222862F-F643-482F-BD9B-AD7F63CF19FB}" type="pres">
      <dgm:prSet presAssocID="{1BC4CB5D-E629-472A-8CB0-8E10645DFB17}" presName="Name21" presStyleCnt="0"/>
      <dgm:spPr/>
    </dgm:pt>
    <dgm:pt modelId="{1BA87F1E-ADC0-4E06-A800-9F5245934972}" type="pres">
      <dgm:prSet presAssocID="{1BC4CB5D-E629-472A-8CB0-8E10645DFB17}" presName="level2Shape" presStyleLbl="node3" presStyleIdx="1" presStyleCnt="5"/>
      <dgm:spPr/>
      <dgm:t>
        <a:bodyPr/>
        <a:lstStyle/>
        <a:p>
          <a:endParaRPr lang="en-US"/>
        </a:p>
      </dgm:t>
    </dgm:pt>
    <dgm:pt modelId="{61138940-11EB-40BE-9E49-1C53C9E40899}" type="pres">
      <dgm:prSet presAssocID="{1BC4CB5D-E629-472A-8CB0-8E10645DFB17}" presName="hierChild3" presStyleCnt="0"/>
      <dgm:spPr/>
    </dgm:pt>
    <dgm:pt modelId="{6FD64DB1-1D2A-4AD6-958B-7396FD7D688A}" type="pres">
      <dgm:prSet presAssocID="{298FE84D-D96E-4DCD-805C-1BC230C32BE2}" presName="Name19" presStyleLbl="parChTrans1D3" presStyleIdx="2" presStyleCnt="5"/>
      <dgm:spPr/>
      <dgm:t>
        <a:bodyPr/>
        <a:lstStyle/>
        <a:p>
          <a:endParaRPr lang="en-US"/>
        </a:p>
      </dgm:t>
    </dgm:pt>
    <dgm:pt modelId="{EF1A0079-EDD1-46B9-852E-DB62713209E0}" type="pres">
      <dgm:prSet presAssocID="{ABCF02E6-E056-4414-AB02-41752BE8CD45}" presName="Name21" presStyleCnt="0"/>
      <dgm:spPr/>
    </dgm:pt>
    <dgm:pt modelId="{6FA7415C-2CDA-4654-82B9-3B87A72DA174}" type="pres">
      <dgm:prSet presAssocID="{ABCF02E6-E056-4414-AB02-41752BE8CD45}" presName="level2Shape" presStyleLbl="node3" presStyleIdx="2" presStyleCnt="5"/>
      <dgm:spPr/>
      <dgm:t>
        <a:bodyPr/>
        <a:lstStyle/>
        <a:p>
          <a:endParaRPr lang="en-US"/>
        </a:p>
      </dgm:t>
    </dgm:pt>
    <dgm:pt modelId="{66C9F335-6E05-41FE-B0EC-F20D8A835FD4}" type="pres">
      <dgm:prSet presAssocID="{ABCF02E6-E056-4414-AB02-41752BE8CD45}" presName="hierChild3" presStyleCnt="0"/>
      <dgm:spPr/>
    </dgm:pt>
    <dgm:pt modelId="{06E43F9D-A5FF-4262-9CC1-4A8E3383F2E8}" type="pres">
      <dgm:prSet presAssocID="{C043CDB1-64CB-4771-9A6C-6E9842CA913F}" presName="Name19" presStyleLbl="parChTrans1D2" presStyleIdx="1" presStyleCnt="2"/>
      <dgm:spPr/>
      <dgm:t>
        <a:bodyPr/>
        <a:lstStyle/>
        <a:p>
          <a:endParaRPr lang="en-US"/>
        </a:p>
      </dgm:t>
    </dgm:pt>
    <dgm:pt modelId="{DEA3823A-5D63-4E88-95C6-DC4F51A619E8}" type="pres">
      <dgm:prSet presAssocID="{429B8553-551F-426E-8A2C-25515FCA87DB}" presName="Name21" presStyleCnt="0"/>
      <dgm:spPr/>
    </dgm:pt>
    <dgm:pt modelId="{16561A9F-2349-4DB5-ACB6-1CF5EA00930C}" type="pres">
      <dgm:prSet presAssocID="{429B8553-551F-426E-8A2C-25515FCA87DB}" presName="level2Shape" presStyleLbl="node2" presStyleIdx="1" presStyleCnt="2"/>
      <dgm:spPr/>
      <dgm:t>
        <a:bodyPr/>
        <a:lstStyle/>
        <a:p>
          <a:endParaRPr lang="en-US"/>
        </a:p>
      </dgm:t>
    </dgm:pt>
    <dgm:pt modelId="{3B85E270-DFA3-45F2-B18D-750A19C22528}" type="pres">
      <dgm:prSet presAssocID="{429B8553-551F-426E-8A2C-25515FCA87DB}" presName="hierChild3" presStyleCnt="0"/>
      <dgm:spPr/>
    </dgm:pt>
    <dgm:pt modelId="{17F749D0-3AB6-41C8-AE28-993773A99BFA}" type="pres">
      <dgm:prSet presAssocID="{DE1E9516-763F-4B90-AF98-A95424617BEC}" presName="Name19" presStyleLbl="parChTrans1D3" presStyleIdx="3" presStyleCnt="5"/>
      <dgm:spPr/>
      <dgm:t>
        <a:bodyPr/>
        <a:lstStyle/>
        <a:p>
          <a:endParaRPr lang="en-US"/>
        </a:p>
      </dgm:t>
    </dgm:pt>
    <dgm:pt modelId="{D106DED9-909C-4B17-A2DC-A955E9C72B8E}" type="pres">
      <dgm:prSet presAssocID="{33586622-4802-407E-AAE8-1C6E7B6D831A}" presName="Name21" presStyleCnt="0"/>
      <dgm:spPr/>
    </dgm:pt>
    <dgm:pt modelId="{0ACEDE17-D131-4FC6-BBFF-1924C86C8C3C}" type="pres">
      <dgm:prSet presAssocID="{33586622-4802-407E-AAE8-1C6E7B6D831A}" presName="level2Shape" presStyleLbl="node3" presStyleIdx="3" presStyleCnt="5"/>
      <dgm:spPr/>
      <dgm:t>
        <a:bodyPr/>
        <a:lstStyle/>
        <a:p>
          <a:endParaRPr lang="en-US"/>
        </a:p>
      </dgm:t>
    </dgm:pt>
    <dgm:pt modelId="{66D10D4F-FF79-45E9-8783-BBB08840FB78}" type="pres">
      <dgm:prSet presAssocID="{33586622-4802-407E-AAE8-1C6E7B6D831A}" presName="hierChild3" presStyleCnt="0"/>
      <dgm:spPr/>
    </dgm:pt>
    <dgm:pt modelId="{FF16B8B5-D65A-443E-B67C-51357135933E}" type="pres">
      <dgm:prSet presAssocID="{53A3F75E-7D18-4F68-954A-BCF664A1CB37}" presName="Name19" presStyleLbl="parChTrans1D3" presStyleIdx="4" presStyleCnt="5"/>
      <dgm:spPr/>
      <dgm:t>
        <a:bodyPr/>
        <a:lstStyle/>
        <a:p>
          <a:endParaRPr lang="en-US"/>
        </a:p>
      </dgm:t>
    </dgm:pt>
    <dgm:pt modelId="{3C21A111-3EFE-43FB-BB11-6A1690F356F7}" type="pres">
      <dgm:prSet presAssocID="{39AAC005-1E31-4E83-B209-656061193BDB}" presName="Name21" presStyleCnt="0"/>
      <dgm:spPr/>
    </dgm:pt>
    <dgm:pt modelId="{282C9693-278C-44A0-8053-68227462875D}" type="pres">
      <dgm:prSet presAssocID="{39AAC005-1E31-4E83-B209-656061193BDB}" presName="level2Shape" presStyleLbl="node3" presStyleIdx="4" presStyleCnt="5"/>
      <dgm:spPr/>
      <dgm:t>
        <a:bodyPr/>
        <a:lstStyle/>
        <a:p>
          <a:endParaRPr lang="en-US"/>
        </a:p>
      </dgm:t>
    </dgm:pt>
    <dgm:pt modelId="{8F356D88-6483-4CFC-A55C-D7F526939956}" type="pres">
      <dgm:prSet presAssocID="{39AAC005-1E31-4E83-B209-656061193BDB}" presName="hierChild3" presStyleCnt="0"/>
      <dgm:spPr/>
    </dgm:pt>
    <dgm:pt modelId="{90329809-2236-4558-AC92-8FC091C38EDE}" type="pres">
      <dgm:prSet presAssocID="{66A92F0D-FB5B-44D4-8AE9-68329B4302D6}" presName="bgShapesFlow" presStyleCnt="0"/>
      <dgm:spPr/>
    </dgm:pt>
  </dgm:ptLst>
  <dgm:cxnLst>
    <dgm:cxn modelId="{E8BB2CD0-42E0-4F9F-82BC-A6A644C2A81D}" type="presOf" srcId="{DE1E9516-763F-4B90-AF98-A95424617BEC}" destId="{17F749D0-3AB6-41C8-AE28-993773A99BFA}" srcOrd="0" destOrd="0" presId="urn:microsoft.com/office/officeart/2005/8/layout/hierarchy6"/>
    <dgm:cxn modelId="{0419B667-9EC1-4A46-8FDC-9D90F0A4A412}" type="presOf" srcId="{1BC4CB5D-E629-472A-8CB0-8E10645DFB17}" destId="{1BA87F1E-ADC0-4E06-A800-9F5245934972}" srcOrd="0" destOrd="0" presId="urn:microsoft.com/office/officeart/2005/8/layout/hierarchy6"/>
    <dgm:cxn modelId="{EBB2FAE5-2A5A-4A4B-891C-07EE3CC06E58}" type="presOf" srcId="{DDC14544-7D42-4D79-9B95-0838913A531D}" destId="{513AC55F-D22A-4EA6-823D-83C42A571FAF}" srcOrd="0" destOrd="0" presId="urn:microsoft.com/office/officeart/2005/8/layout/hierarchy6"/>
    <dgm:cxn modelId="{528128F7-0747-48A6-B2E4-62CE87DB930D}" srcId="{429B8553-551F-426E-8A2C-25515FCA87DB}" destId="{39AAC005-1E31-4E83-B209-656061193BDB}" srcOrd="1" destOrd="0" parTransId="{53A3F75E-7D18-4F68-954A-BCF664A1CB37}" sibTransId="{A17378AE-6C0A-4BA2-9A3F-CC0300627A86}"/>
    <dgm:cxn modelId="{8D15A47C-4686-4D78-B209-A14D2AA9D331}" srcId="{429B8553-551F-426E-8A2C-25515FCA87DB}" destId="{33586622-4802-407E-AAE8-1C6E7B6D831A}" srcOrd="0" destOrd="0" parTransId="{DE1E9516-763F-4B90-AF98-A95424617BEC}" sibTransId="{B67CB76D-1839-476A-915C-927E12CE3FAF}"/>
    <dgm:cxn modelId="{7AF5D3ED-456F-436B-9C04-6CFB021E61CB}" type="presOf" srcId="{5B644396-AAAD-4891-84F3-901A58464BD5}" destId="{7C43A842-163E-4206-B034-40F1B52A08BA}" srcOrd="0" destOrd="0" presId="urn:microsoft.com/office/officeart/2005/8/layout/hierarchy6"/>
    <dgm:cxn modelId="{82C2E16A-A474-469A-9446-E942B09571DA}" type="presOf" srcId="{53A3F75E-7D18-4F68-954A-BCF664A1CB37}" destId="{FF16B8B5-D65A-443E-B67C-51357135933E}" srcOrd="0" destOrd="0" presId="urn:microsoft.com/office/officeart/2005/8/layout/hierarchy6"/>
    <dgm:cxn modelId="{3D820115-D102-43A7-B5C4-0C821106EDF3}" type="presOf" srcId="{ABCF02E6-E056-4414-AB02-41752BE8CD45}" destId="{6FA7415C-2CDA-4654-82B9-3B87A72DA174}" srcOrd="0" destOrd="0" presId="urn:microsoft.com/office/officeart/2005/8/layout/hierarchy6"/>
    <dgm:cxn modelId="{23CCE17C-3E1D-4559-B234-CC6C51041499}" type="presOf" srcId="{66A92F0D-FB5B-44D4-8AE9-68329B4302D6}" destId="{F6BA33A0-5BE7-43C3-8A87-8F5CE796775B}" srcOrd="0" destOrd="0" presId="urn:microsoft.com/office/officeart/2005/8/layout/hierarchy6"/>
    <dgm:cxn modelId="{90998D7B-0C7A-4AFA-BE60-F29AE023FDD0}" type="presOf" srcId="{33586622-4802-407E-AAE8-1C6E7B6D831A}" destId="{0ACEDE17-D131-4FC6-BBFF-1924C86C8C3C}" srcOrd="0" destOrd="0" presId="urn:microsoft.com/office/officeart/2005/8/layout/hierarchy6"/>
    <dgm:cxn modelId="{03A25521-F5E1-4DBD-9BB1-916418D30210}" type="presOf" srcId="{C9832A3F-450D-45D4-B1F8-509AE1696D56}" destId="{C537545A-E9A4-4482-97AD-37D1EB8F765C}" srcOrd="0" destOrd="0" presId="urn:microsoft.com/office/officeart/2005/8/layout/hierarchy6"/>
    <dgm:cxn modelId="{CF115545-39C3-45D9-88F8-D550BE08BD54}" type="presOf" srcId="{429B8553-551F-426E-8A2C-25515FCA87DB}" destId="{16561A9F-2349-4DB5-ACB6-1CF5EA00930C}" srcOrd="0" destOrd="0" presId="urn:microsoft.com/office/officeart/2005/8/layout/hierarchy6"/>
    <dgm:cxn modelId="{350EDDB8-724F-4225-BC42-FB016017DE50}" type="presOf" srcId="{569354F6-0457-4232-A48B-557DCD327826}" destId="{2AC88807-B9BB-4AB6-9C24-AB15251FB277}" srcOrd="0" destOrd="0" presId="urn:microsoft.com/office/officeart/2005/8/layout/hierarchy6"/>
    <dgm:cxn modelId="{15063083-37BF-451D-977E-5BABB46DE886}" srcId="{C9832A3F-450D-45D4-B1F8-509AE1696D56}" destId="{569354F6-0457-4232-A48B-557DCD327826}" srcOrd="0" destOrd="0" parTransId="{5B644396-AAAD-4891-84F3-901A58464BD5}" sibTransId="{78B0A12C-57B5-4E17-A887-45ECFCCC1EB2}"/>
    <dgm:cxn modelId="{B8FF8697-8613-4EA3-A637-ED1FE8347937}" srcId="{DDC14544-7D42-4D79-9B95-0838913A531D}" destId="{C9832A3F-450D-45D4-B1F8-509AE1696D56}" srcOrd="0" destOrd="0" parTransId="{E002DE8F-633E-4FBD-B8E8-3E524F030E8F}" sibTransId="{AD5BE938-D52F-45CB-8385-B7C9F71B94EC}"/>
    <dgm:cxn modelId="{4AB62773-A4FC-4DD9-8B2B-2DC862A1A1AF}" srcId="{66A92F0D-FB5B-44D4-8AE9-68329B4302D6}" destId="{DDC14544-7D42-4D79-9B95-0838913A531D}" srcOrd="0" destOrd="0" parTransId="{DBB80D06-958C-4562-B4A1-73B2E7485F34}" sibTransId="{0B653C57-A633-4C78-9E4A-16A6E9BE165F}"/>
    <dgm:cxn modelId="{58D81FC7-6792-486D-B7F7-E7F1CB40C6B5}" type="presOf" srcId="{E002DE8F-633E-4FBD-B8E8-3E524F030E8F}" destId="{A6174E1F-8177-436F-B0AC-139ABFFACB08}" srcOrd="0" destOrd="0" presId="urn:microsoft.com/office/officeart/2005/8/layout/hierarchy6"/>
    <dgm:cxn modelId="{71A3B72A-476A-4A62-A212-7D63B42DB8D5}" type="presOf" srcId="{298FE84D-D96E-4DCD-805C-1BC230C32BE2}" destId="{6FD64DB1-1D2A-4AD6-958B-7396FD7D688A}" srcOrd="0" destOrd="0" presId="urn:microsoft.com/office/officeart/2005/8/layout/hierarchy6"/>
    <dgm:cxn modelId="{ADE28CD5-5DC8-4EF5-9477-3E383F8E002E}" type="presOf" srcId="{C043CDB1-64CB-4771-9A6C-6E9842CA913F}" destId="{06E43F9D-A5FF-4262-9CC1-4A8E3383F2E8}" srcOrd="0" destOrd="0" presId="urn:microsoft.com/office/officeart/2005/8/layout/hierarchy6"/>
    <dgm:cxn modelId="{DBDE4CA8-EAEC-4414-935C-2AFF97475021}" srcId="{C9832A3F-450D-45D4-B1F8-509AE1696D56}" destId="{ABCF02E6-E056-4414-AB02-41752BE8CD45}" srcOrd="2" destOrd="0" parTransId="{298FE84D-D96E-4DCD-805C-1BC230C32BE2}" sibTransId="{33C9619E-1FC0-46D3-BBA8-4FCBC3D9D758}"/>
    <dgm:cxn modelId="{F3277195-4004-465E-8804-1835E813F99F}" srcId="{C9832A3F-450D-45D4-B1F8-509AE1696D56}" destId="{1BC4CB5D-E629-472A-8CB0-8E10645DFB17}" srcOrd="1" destOrd="0" parTransId="{E3593CEE-8A07-4412-9476-817EA0649932}" sibTransId="{4D7F1E14-EE3A-4463-8493-21AA10C0A9D7}"/>
    <dgm:cxn modelId="{401D1140-1F1E-4D41-AE46-E1080EBB8F65}" srcId="{DDC14544-7D42-4D79-9B95-0838913A531D}" destId="{429B8553-551F-426E-8A2C-25515FCA87DB}" srcOrd="1" destOrd="0" parTransId="{C043CDB1-64CB-4771-9A6C-6E9842CA913F}" sibTransId="{FD1277DA-609F-4B12-A535-0B3B28B5D472}"/>
    <dgm:cxn modelId="{49A39F8B-090D-4DC2-BF8D-9A44927F713A}" type="presOf" srcId="{39AAC005-1E31-4E83-B209-656061193BDB}" destId="{282C9693-278C-44A0-8053-68227462875D}" srcOrd="0" destOrd="0" presId="urn:microsoft.com/office/officeart/2005/8/layout/hierarchy6"/>
    <dgm:cxn modelId="{254DE95C-3B51-4B12-AD83-C530F9DC719D}" type="presOf" srcId="{E3593CEE-8A07-4412-9476-817EA0649932}" destId="{95B8A41C-AA4A-4A60-A268-945D0CDB1070}" srcOrd="0" destOrd="0" presId="urn:microsoft.com/office/officeart/2005/8/layout/hierarchy6"/>
    <dgm:cxn modelId="{FEE0443F-6EBA-473F-AF58-5DB9921E2148}" type="presParOf" srcId="{F6BA33A0-5BE7-43C3-8A87-8F5CE796775B}" destId="{224FB45D-E8BD-42FB-B460-70DD6BB1D74D}" srcOrd="0" destOrd="0" presId="urn:microsoft.com/office/officeart/2005/8/layout/hierarchy6"/>
    <dgm:cxn modelId="{788F7E59-8CE1-47FF-8E04-8D6BDA6B2AC7}" type="presParOf" srcId="{224FB45D-E8BD-42FB-B460-70DD6BB1D74D}" destId="{DDD28304-7756-4D9E-9015-8E459D028BA3}" srcOrd="0" destOrd="0" presId="urn:microsoft.com/office/officeart/2005/8/layout/hierarchy6"/>
    <dgm:cxn modelId="{DA947CF9-5C19-4CD3-8C8E-CF7FC5E3E9FB}" type="presParOf" srcId="{DDD28304-7756-4D9E-9015-8E459D028BA3}" destId="{6EEE3584-F7FA-4B23-B85A-C91A301316B2}" srcOrd="0" destOrd="0" presId="urn:microsoft.com/office/officeart/2005/8/layout/hierarchy6"/>
    <dgm:cxn modelId="{17044B98-5600-4724-A8B0-384F3DFB276D}" type="presParOf" srcId="{6EEE3584-F7FA-4B23-B85A-C91A301316B2}" destId="{513AC55F-D22A-4EA6-823D-83C42A571FAF}" srcOrd="0" destOrd="0" presId="urn:microsoft.com/office/officeart/2005/8/layout/hierarchy6"/>
    <dgm:cxn modelId="{BA049BAE-C015-4A11-9601-5BBBE8F01F38}" type="presParOf" srcId="{6EEE3584-F7FA-4B23-B85A-C91A301316B2}" destId="{47D71B28-4B69-43F3-AE1C-87D4A1DB0FCE}" srcOrd="1" destOrd="0" presId="urn:microsoft.com/office/officeart/2005/8/layout/hierarchy6"/>
    <dgm:cxn modelId="{E1799036-7B69-42CB-96DE-5C6AE666FEB6}" type="presParOf" srcId="{47D71B28-4B69-43F3-AE1C-87D4A1DB0FCE}" destId="{A6174E1F-8177-436F-B0AC-139ABFFACB08}" srcOrd="0" destOrd="0" presId="urn:microsoft.com/office/officeart/2005/8/layout/hierarchy6"/>
    <dgm:cxn modelId="{4B85FE48-C6AC-4C59-9744-E046680246F0}" type="presParOf" srcId="{47D71B28-4B69-43F3-AE1C-87D4A1DB0FCE}" destId="{C25154EC-B35A-4AE4-AD8B-3BF095C536FE}" srcOrd="1" destOrd="0" presId="urn:microsoft.com/office/officeart/2005/8/layout/hierarchy6"/>
    <dgm:cxn modelId="{BD67BD6F-8FC6-42DD-A0B2-42AB79B7F814}" type="presParOf" srcId="{C25154EC-B35A-4AE4-AD8B-3BF095C536FE}" destId="{C537545A-E9A4-4482-97AD-37D1EB8F765C}" srcOrd="0" destOrd="0" presId="urn:microsoft.com/office/officeart/2005/8/layout/hierarchy6"/>
    <dgm:cxn modelId="{848223FB-0A34-4909-9372-9F4F1FFD77CD}" type="presParOf" srcId="{C25154EC-B35A-4AE4-AD8B-3BF095C536FE}" destId="{21BD4405-6899-494A-8B1F-E52D4C8F9139}" srcOrd="1" destOrd="0" presId="urn:microsoft.com/office/officeart/2005/8/layout/hierarchy6"/>
    <dgm:cxn modelId="{A5B650B4-2F41-4ACB-A757-4F0C1CA220B6}" type="presParOf" srcId="{21BD4405-6899-494A-8B1F-E52D4C8F9139}" destId="{7C43A842-163E-4206-B034-40F1B52A08BA}" srcOrd="0" destOrd="0" presId="urn:microsoft.com/office/officeart/2005/8/layout/hierarchy6"/>
    <dgm:cxn modelId="{3F78C4FC-4400-4E26-A3A4-706D218449A5}" type="presParOf" srcId="{21BD4405-6899-494A-8B1F-E52D4C8F9139}" destId="{302633A2-6F98-4148-8A06-7498D3E3CE19}" srcOrd="1" destOrd="0" presId="urn:microsoft.com/office/officeart/2005/8/layout/hierarchy6"/>
    <dgm:cxn modelId="{7A6A8DEC-7E50-4E88-8F0F-87D77AF1DEAC}" type="presParOf" srcId="{302633A2-6F98-4148-8A06-7498D3E3CE19}" destId="{2AC88807-B9BB-4AB6-9C24-AB15251FB277}" srcOrd="0" destOrd="0" presId="urn:microsoft.com/office/officeart/2005/8/layout/hierarchy6"/>
    <dgm:cxn modelId="{8C23B379-E830-4CBD-8CC7-7883D4B824FB}" type="presParOf" srcId="{302633A2-6F98-4148-8A06-7498D3E3CE19}" destId="{8754EF07-8D9D-49D7-A842-CC69AFAC67D5}" srcOrd="1" destOrd="0" presId="urn:microsoft.com/office/officeart/2005/8/layout/hierarchy6"/>
    <dgm:cxn modelId="{F8D59CD9-D192-4422-B6AF-C2843C4F7563}" type="presParOf" srcId="{21BD4405-6899-494A-8B1F-E52D4C8F9139}" destId="{95B8A41C-AA4A-4A60-A268-945D0CDB1070}" srcOrd="2" destOrd="0" presId="urn:microsoft.com/office/officeart/2005/8/layout/hierarchy6"/>
    <dgm:cxn modelId="{1626DCFA-D26A-477F-BEC3-2F5233CBE79E}" type="presParOf" srcId="{21BD4405-6899-494A-8B1F-E52D4C8F9139}" destId="{4222862F-F643-482F-BD9B-AD7F63CF19FB}" srcOrd="3" destOrd="0" presId="urn:microsoft.com/office/officeart/2005/8/layout/hierarchy6"/>
    <dgm:cxn modelId="{AA5BB6B9-EEFB-4772-97E5-34B826A9BA74}" type="presParOf" srcId="{4222862F-F643-482F-BD9B-AD7F63CF19FB}" destId="{1BA87F1E-ADC0-4E06-A800-9F5245934972}" srcOrd="0" destOrd="0" presId="urn:microsoft.com/office/officeart/2005/8/layout/hierarchy6"/>
    <dgm:cxn modelId="{58E6221B-F2F9-44C9-91E4-9530270D5003}" type="presParOf" srcId="{4222862F-F643-482F-BD9B-AD7F63CF19FB}" destId="{61138940-11EB-40BE-9E49-1C53C9E40899}" srcOrd="1" destOrd="0" presId="urn:microsoft.com/office/officeart/2005/8/layout/hierarchy6"/>
    <dgm:cxn modelId="{8EEB2EAB-1551-4FCC-B9D4-CB70DEC5B40B}" type="presParOf" srcId="{21BD4405-6899-494A-8B1F-E52D4C8F9139}" destId="{6FD64DB1-1D2A-4AD6-958B-7396FD7D688A}" srcOrd="4" destOrd="0" presId="urn:microsoft.com/office/officeart/2005/8/layout/hierarchy6"/>
    <dgm:cxn modelId="{F4EDE5AE-5E7C-43AB-B8C0-9E9AA08DDAE8}" type="presParOf" srcId="{21BD4405-6899-494A-8B1F-E52D4C8F9139}" destId="{EF1A0079-EDD1-46B9-852E-DB62713209E0}" srcOrd="5" destOrd="0" presId="urn:microsoft.com/office/officeart/2005/8/layout/hierarchy6"/>
    <dgm:cxn modelId="{9BDCC829-575C-4723-B7BE-1E0F9C2DCA83}" type="presParOf" srcId="{EF1A0079-EDD1-46B9-852E-DB62713209E0}" destId="{6FA7415C-2CDA-4654-82B9-3B87A72DA174}" srcOrd="0" destOrd="0" presId="urn:microsoft.com/office/officeart/2005/8/layout/hierarchy6"/>
    <dgm:cxn modelId="{5D7D3F76-333D-4A33-95C3-80FE1EFDB33C}" type="presParOf" srcId="{EF1A0079-EDD1-46B9-852E-DB62713209E0}" destId="{66C9F335-6E05-41FE-B0EC-F20D8A835FD4}" srcOrd="1" destOrd="0" presId="urn:microsoft.com/office/officeart/2005/8/layout/hierarchy6"/>
    <dgm:cxn modelId="{8900A168-C499-4BD5-A248-5653A5E2DA64}" type="presParOf" srcId="{47D71B28-4B69-43F3-AE1C-87D4A1DB0FCE}" destId="{06E43F9D-A5FF-4262-9CC1-4A8E3383F2E8}" srcOrd="2" destOrd="0" presId="urn:microsoft.com/office/officeart/2005/8/layout/hierarchy6"/>
    <dgm:cxn modelId="{93B8CCC2-AC51-47AA-BB1C-B0F795F5AD15}" type="presParOf" srcId="{47D71B28-4B69-43F3-AE1C-87D4A1DB0FCE}" destId="{DEA3823A-5D63-4E88-95C6-DC4F51A619E8}" srcOrd="3" destOrd="0" presId="urn:microsoft.com/office/officeart/2005/8/layout/hierarchy6"/>
    <dgm:cxn modelId="{6954FFAE-E68C-4578-B9A4-325577A7F6A8}" type="presParOf" srcId="{DEA3823A-5D63-4E88-95C6-DC4F51A619E8}" destId="{16561A9F-2349-4DB5-ACB6-1CF5EA00930C}" srcOrd="0" destOrd="0" presId="urn:microsoft.com/office/officeart/2005/8/layout/hierarchy6"/>
    <dgm:cxn modelId="{74B0E514-22C4-4F59-9569-12B480B28B1A}" type="presParOf" srcId="{DEA3823A-5D63-4E88-95C6-DC4F51A619E8}" destId="{3B85E270-DFA3-45F2-B18D-750A19C22528}" srcOrd="1" destOrd="0" presId="urn:microsoft.com/office/officeart/2005/8/layout/hierarchy6"/>
    <dgm:cxn modelId="{00A3C3EC-FBAA-43FC-846C-C678FC5AAB80}" type="presParOf" srcId="{3B85E270-DFA3-45F2-B18D-750A19C22528}" destId="{17F749D0-3AB6-41C8-AE28-993773A99BFA}" srcOrd="0" destOrd="0" presId="urn:microsoft.com/office/officeart/2005/8/layout/hierarchy6"/>
    <dgm:cxn modelId="{6676EE44-6E8B-404E-8302-4348BC7F0211}" type="presParOf" srcId="{3B85E270-DFA3-45F2-B18D-750A19C22528}" destId="{D106DED9-909C-4B17-A2DC-A955E9C72B8E}" srcOrd="1" destOrd="0" presId="urn:microsoft.com/office/officeart/2005/8/layout/hierarchy6"/>
    <dgm:cxn modelId="{768F7502-4589-42FF-8B1E-68E893F2B7A0}" type="presParOf" srcId="{D106DED9-909C-4B17-A2DC-A955E9C72B8E}" destId="{0ACEDE17-D131-4FC6-BBFF-1924C86C8C3C}" srcOrd="0" destOrd="0" presId="urn:microsoft.com/office/officeart/2005/8/layout/hierarchy6"/>
    <dgm:cxn modelId="{9195D00E-548B-4099-BBA8-513565BBB695}" type="presParOf" srcId="{D106DED9-909C-4B17-A2DC-A955E9C72B8E}" destId="{66D10D4F-FF79-45E9-8783-BBB08840FB78}" srcOrd="1" destOrd="0" presId="urn:microsoft.com/office/officeart/2005/8/layout/hierarchy6"/>
    <dgm:cxn modelId="{D15A5540-7B51-4827-86AB-2E1449EE9D84}" type="presParOf" srcId="{3B85E270-DFA3-45F2-B18D-750A19C22528}" destId="{FF16B8B5-D65A-443E-B67C-51357135933E}" srcOrd="2" destOrd="0" presId="urn:microsoft.com/office/officeart/2005/8/layout/hierarchy6"/>
    <dgm:cxn modelId="{8A99917D-FC6A-4FF7-8547-B2D4132E4E3B}" type="presParOf" srcId="{3B85E270-DFA3-45F2-B18D-750A19C22528}" destId="{3C21A111-3EFE-43FB-BB11-6A1690F356F7}" srcOrd="3" destOrd="0" presId="urn:microsoft.com/office/officeart/2005/8/layout/hierarchy6"/>
    <dgm:cxn modelId="{5BFC379E-9CFE-4378-A9A5-508A86CEC3D3}" type="presParOf" srcId="{3C21A111-3EFE-43FB-BB11-6A1690F356F7}" destId="{282C9693-278C-44A0-8053-68227462875D}" srcOrd="0" destOrd="0" presId="urn:microsoft.com/office/officeart/2005/8/layout/hierarchy6"/>
    <dgm:cxn modelId="{3FA09176-9267-4464-B013-5E722CB9CCD2}" type="presParOf" srcId="{3C21A111-3EFE-43FB-BB11-6A1690F356F7}" destId="{8F356D88-6483-4CFC-A55C-D7F526939956}" srcOrd="1" destOrd="0" presId="urn:microsoft.com/office/officeart/2005/8/layout/hierarchy6"/>
    <dgm:cxn modelId="{19199898-EEEB-4B04-84B9-0CD6FE6A6647}" type="presParOf" srcId="{F6BA33A0-5BE7-43C3-8A87-8F5CE796775B}" destId="{90329809-2236-4558-AC92-8FC091C38EDE}"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1B8DE0-8902-4E1E-B759-091398E68345}" type="doc">
      <dgm:prSet loTypeId="urn:microsoft.com/office/officeart/2005/8/layout/hierarchy6" loCatId="hierarchy" qsTypeId="urn:microsoft.com/office/officeart/2005/8/quickstyle/simple1" qsCatId="simple" csTypeId="urn:microsoft.com/office/officeart/2005/8/colors/colorful3" csCatId="colorful" phldr="1"/>
      <dgm:spPr/>
      <dgm:t>
        <a:bodyPr/>
        <a:lstStyle/>
        <a:p>
          <a:endParaRPr lang="en-US"/>
        </a:p>
      </dgm:t>
    </dgm:pt>
    <dgm:pt modelId="{11CDEC4C-5B58-4D4E-AC53-199C0C783DFC}">
      <dgm:prSet/>
      <dgm:spPr/>
      <dgm:t>
        <a:bodyPr/>
        <a:lstStyle/>
        <a:p>
          <a:r>
            <a:rPr lang="en-US"/>
            <a:t>Biểu đồ</a:t>
          </a:r>
        </a:p>
      </dgm:t>
    </dgm:pt>
    <dgm:pt modelId="{656A81DD-0483-451E-8990-85D9803E086C}" type="parTrans" cxnId="{B8D16B86-F2A7-4A92-B72E-7515551E92EB}">
      <dgm:prSet/>
      <dgm:spPr/>
      <dgm:t>
        <a:bodyPr/>
        <a:lstStyle/>
        <a:p>
          <a:endParaRPr lang="en-US"/>
        </a:p>
      </dgm:t>
    </dgm:pt>
    <dgm:pt modelId="{91C8B91E-1786-40BA-9ED8-1A2C163CE7BD}" type="sibTrans" cxnId="{B8D16B86-F2A7-4A92-B72E-7515551E92EB}">
      <dgm:prSet/>
      <dgm:spPr/>
      <dgm:t>
        <a:bodyPr/>
        <a:lstStyle/>
        <a:p>
          <a:endParaRPr lang="en-US"/>
        </a:p>
      </dgm:t>
    </dgm:pt>
    <dgm:pt modelId="{3433CE36-014F-43B4-BA5D-0C7B88E520F6}">
      <dgm:prSet/>
      <dgm:spPr/>
      <dgm:t>
        <a:bodyPr/>
        <a:lstStyle/>
        <a:p>
          <a:r>
            <a:rPr lang="en-US"/>
            <a:t>Biểu đồ phân ra chức năng</a:t>
          </a:r>
        </a:p>
      </dgm:t>
    </dgm:pt>
    <dgm:pt modelId="{8952939F-0D1B-4231-903D-A2B2C4859249}" type="parTrans" cxnId="{2A9B101E-2534-4726-BE70-F2EBFCF72CB0}">
      <dgm:prSet/>
      <dgm:spPr/>
      <dgm:t>
        <a:bodyPr/>
        <a:lstStyle/>
        <a:p>
          <a:endParaRPr lang="en-US"/>
        </a:p>
      </dgm:t>
    </dgm:pt>
    <dgm:pt modelId="{7D168D72-AFA4-4877-9DCD-12DBA1A48324}" type="sibTrans" cxnId="{2A9B101E-2534-4726-BE70-F2EBFCF72CB0}">
      <dgm:prSet/>
      <dgm:spPr/>
      <dgm:t>
        <a:bodyPr/>
        <a:lstStyle/>
        <a:p>
          <a:endParaRPr lang="en-US"/>
        </a:p>
      </dgm:t>
    </dgm:pt>
    <dgm:pt modelId="{B6B206DF-C71B-4249-8703-5136AE902C19}">
      <dgm:prSet/>
      <dgm:spPr/>
      <dgm:t>
        <a:bodyPr/>
        <a:lstStyle/>
        <a:p>
          <a:r>
            <a:rPr lang="en-US" dirty="0" err="1"/>
            <a:t>Biểu</a:t>
          </a:r>
          <a:r>
            <a:rPr lang="en-US" dirty="0"/>
            <a:t> </a:t>
          </a:r>
          <a:r>
            <a:rPr lang="en-US" dirty="0" err="1"/>
            <a:t>đồ</a:t>
          </a:r>
          <a:r>
            <a:rPr lang="en-US" dirty="0"/>
            <a:t> </a:t>
          </a:r>
          <a:r>
            <a:rPr lang="en-US" dirty="0" err="1"/>
            <a:t>luồng</a:t>
          </a:r>
          <a:r>
            <a:rPr lang="en-US" dirty="0"/>
            <a:t> </a:t>
          </a:r>
          <a:r>
            <a:rPr lang="en-US" dirty="0" err="1"/>
            <a:t>dữ</a:t>
          </a:r>
          <a:r>
            <a:rPr lang="en-US" dirty="0"/>
            <a:t> </a:t>
          </a:r>
          <a:r>
            <a:rPr lang="en-US" dirty="0" err="1"/>
            <a:t>liệu</a:t>
          </a:r>
          <a:endParaRPr lang="en-US" dirty="0"/>
        </a:p>
      </dgm:t>
    </dgm:pt>
    <dgm:pt modelId="{90C223C9-AF8F-42A7-A794-DF3D363389E3}" type="parTrans" cxnId="{0BDB4633-0EAD-4C8A-B93A-5DBFE5D92AFE}">
      <dgm:prSet/>
      <dgm:spPr/>
      <dgm:t>
        <a:bodyPr/>
        <a:lstStyle/>
        <a:p>
          <a:endParaRPr lang="en-US"/>
        </a:p>
      </dgm:t>
    </dgm:pt>
    <dgm:pt modelId="{DE20A1ED-1720-4333-9449-5E8A571096CB}" type="sibTrans" cxnId="{0BDB4633-0EAD-4C8A-B93A-5DBFE5D92AFE}">
      <dgm:prSet/>
      <dgm:spPr/>
      <dgm:t>
        <a:bodyPr/>
        <a:lstStyle/>
        <a:p>
          <a:endParaRPr lang="en-US"/>
        </a:p>
      </dgm:t>
    </dgm:pt>
    <dgm:pt modelId="{68A30782-8041-4DF6-9C15-839AB92A2A6F}">
      <dgm:prSet/>
      <dgm:spPr/>
      <dgm:t>
        <a:bodyPr/>
        <a:lstStyle/>
        <a:p>
          <a:r>
            <a:rPr lang="en-US" dirty="0" err="1"/>
            <a:t>Biểu</a:t>
          </a:r>
          <a:r>
            <a:rPr lang="en-US" dirty="0"/>
            <a:t> </a:t>
          </a:r>
          <a:r>
            <a:rPr lang="en-US" dirty="0" err="1"/>
            <a:t>đồ</a:t>
          </a:r>
          <a:r>
            <a:rPr lang="en-US" dirty="0"/>
            <a:t> </a:t>
          </a:r>
          <a:r>
            <a:rPr lang="en-US" dirty="0" err="1"/>
            <a:t>luồng</a:t>
          </a:r>
          <a:r>
            <a:rPr lang="en-US" dirty="0"/>
            <a:t> </a:t>
          </a:r>
          <a:r>
            <a:rPr lang="en-US" dirty="0" err="1"/>
            <a:t>dữ</a:t>
          </a:r>
          <a:r>
            <a:rPr lang="en-US" dirty="0"/>
            <a:t> </a:t>
          </a:r>
          <a:r>
            <a:rPr lang="en-US" dirty="0" err="1"/>
            <a:t>liệu</a:t>
          </a:r>
          <a:r>
            <a:rPr lang="en-US" dirty="0"/>
            <a:t> </a:t>
          </a:r>
          <a:r>
            <a:rPr lang="en-US" dirty="0" err="1"/>
            <a:t>khung</a:t>
          </a:r>
          <a:r>
            <a:rPr lang="en-US" dirty="0"/>
            <a:t> </a:t>
          </a:r>
          <a:r>
            <a:rPr lang="en-US" dirty="0" err="1"/>
            <a:t>cảnh</a:t>
          </a:r>
          <a:endParaRPr lang="en-US" dirty="0"/>
        </a:p>
      </dgm:t>
    </dgm:pt>
    <dgm:pt modelId="{C49C97E5-151A-485D-A94F-309093716976}" type="parTrans" cxnId="{9A42CFCE-803B-4587-BFE9-28ED1230A965}">
      <dgm:prSet/>
      <dgm:spPr/>
      <dgm:t>
        <a:bodyPr/>
        <a:lstStyle/>
        <a:p>
          <a:endParaRPr lang="en-US"/>
        </a:p>
      </dgm:t>
    </dgm:pt>
    <dgm:pt modelId="{70056B45-0E71-4186-9B9E-11BBC28E2417}" type="sibTrans" cxnId="{9A42CFCE-803B-4587-BFE9-28ED1230A965}">
      <dgm:prSet/>
      <dgm:spPr/>
      <dgm:t>
        <a:bodyPr/>
        <a:lstStyle/>
        <a:p>
          <a:endParaRPr lang="en-US"/>
        </a:p>
      </dgm:t>
    </dgm:pt>
    <dgm:pt modelId="{CD0C2DA0-0913-4FE0-BDF0-CF4E7DA4D066}">
      <dgm:prSet/>
      <dgm:spPr/>
      <dgm:t>
        <a:bodyPr/>
        <a:lstStyle/>
        <a:p>
          <a:r>
            <a:rPr lang="en-US" dirty="0" err="1"/>
            <a:t>Biểu</a:t>
          </a:r>
          <a:r>
            <a:rPr lang="en-US" dirty="0"/>
            <a:t> </a:t>
          </a:r>
          <a:r>
            <a:rPr lang="en-US" dirty="0" err="1"/>
            <a:t>đồ</a:t>
          </a:r>
          <a:r>
            <a:rPr lang="en-US" dirty="0"/>
            <a:t> </a:t>
          </a:r>
          <a:r>
            <a:rPr lang="en-US" dirty="0" err="1"/>
            <a:t>luồng</a:t>
          </a:r>
          <a:r>
            <a:rPr lang="en-US" dirty="0"/>
            <a:t> </a:t>
          </a:r>
          <a:r>
            <a:rPr lang="en-US" dirty="0" err="1"/>
            <a:t>dữ</a:t>
          </a:r>
          <a:r>
            <a:rPr lang="en-US" dirty="0"/>
            <a:t> </a:t>
          </a:r>
          <a:r>
            <a:rPr lang="en-US" dirty="0" err="1"/>
            <a:t>liệu</a:t>
          </a:r>
          <a:r>
            <a:rPr lang="en-US" dirty="0"/>
            <a:t> </a:t>
          </a:r>
          <a:r>
            <a:rPr lang="en-US" dirty="0" err="1"/>
            <a:t>mức</a:t>
          </a:r>
          <a:r>
            <a:rPr lang="en-US" dirty="0"/>
            <a:t> </a:t>
          </a:r>
          <a:r>
            <a:rPr lang="en-US" dirty="0" err="1"/>
            <a:t>đỉnh</a:t>
          </a:r>
          <a:endParaRPr lang="en-US" dirty="0"/>
        </a:p>
      </dgm:t>
    </dgm:pt>
    <dgm:pt modelId="{0A2D53C3-FC8B-49DB-BEE7-FD3E1DDFFE3D}" type="parTrans" cxnId="{7E02DA4A-2AC1-40E1-887D-0BBF46E570FA}">
      <dgm:prSet/>
      <dgm:spPr/>
      <dgm:t>
        <a:bodyPr/>
        <a:lstStyle/>
        <a:p>
          <a:endParaRPr lang="en-US"/>
        </a:p>
      </dgm:t>
    </dgm:pt>
    <dgm:pt modelId="{637D1444-5EB6-426E-9529-6E67A43A448A}" type="sibTrans" cxnId="{7E02DA4A-2AC1-40E1-887D-0BBF46E570FA}">
      <dgm:prSet/>
      <dgm:spPr/>
      <dgm:t>
        <a:bodyPr/>
        <a:lstStyle/>
        <a:p>
          <a:endParaRPr lang="en-US"/>
        </a:p>
      </dgm:t>
    </dgm:pt>
    <dgm:pt modelId="{F296CE34-0426-481A-AAAA-1B4C2A8D416A}">
      <dgm:prSet/>
      <dgm:spPr/>
      <dgm:t>
        <a:bodyPr/>
        <a:lstStyle/>
        <a:p>
          <a:r>
            <a:rPr lang="en-US" dirty="0" err="1"/>
            <a:t>Biểu</a:t>
          </a:r>
          <a:r>
            <a:rPr lang="en-US" dirty="0"/>
            <a:t> </a:t>
          </a:r>
          <a:r>
            <a:rPr lang="en-US" dirty="0" err="1"/>
            <a:t>đồ</a:t>
          </a:r>
          <a:r>
            <a:rPr lang="en-US" dirty="0"/>
            <a:t> </a:t>
          </a:r>
          <a:r>
            <a:rPr lang="en-US" dirty="0" err="1"/>
            <a:t>luồng</a:t>
          </a:r>
          <a:r>
            <a:rPr lang="en-US" dirty="0"/>
            <a:t> </a:t>
          </a:r>
          <a:r>
            <a:rPr lang="en-US" dirty="0" err="1"/>
            <a:t>dữ</a:t>
          </a:r>
          <a:r>
            <a:rPr lang="en-US" dirty="0"/>
            <a:t> </a:t>
          </a:r>
          <a:r>
            <a:rPr lang="en-US" dirty="0" err="1"/>
            <a:t>liệu</a:t>
          </a:r>
          <a:r>
            <a:rPr lang="en-US" dirty="0"/>
            <a:t> </a:t>
          </a:r>
          <a:r>
            <a:rPr lang="en-US" dirty="0" err="1"/>
            <a:t>dưới</a:t>
          </a:r>
          <a:r>
            <a:rPr lang="en-US" dirty="0"/>
            <a:t> </a:t>
          </a:r>
          <a:r>
            <a:rPr lang="en-US" dirty="0" err="1"/>
            <a:t>mức</a:t>
          </a:r>
          <a:r>
            <a:rPr lang="en-US" dirty="0"/>
            <a:t> </a:t>
          </a:r>
          <a:r>
            <a:rPr lang="en-US" dirty="0" err="1"/>
            <a:t>đỉnh</a:t>
          </a:r>
          <a:endParaRPr lang="en-US" dirty="0"/>
        </a:p>
      </dgm:t>
    </dgm:pt>
    <dgm:pt modelId="{CC06D0FB-C46F-416C-B214-B5E3E464511F}" type="parTrans" cxnId="{2CD5D3E4-382B-4359-BB26-55FECC86AE63}">
      <dgm:prSet/>
      <dgm:spPr/>
      <dgm:t>
        <a:bodyPr/>
        <a:lstStyle/>
        <a:p>
          <a:endParaRPr lang="en-US"/>
        </a:p>
      </dgm:t>
    </dgm:pt>
    <dgm:pt modelId="{2B2F5C6C-E21E-4355-86F7-8DD61836C9BA}" type="sibTrans" cxnId="{2CD5D3E4-382B-4359-BB26-55FECC86AE63}">
      <dgm:prSet/>
      <dgm:spPr/>
      <dgm:t>
        <a:bodyPr/>
        <a:lstStyle/>
        <a:p>
          <a:endParaRPr lang="en-US"/>
        </a:p>
      </dgm:t>
    </dgm:pt>
    <dgm:pt modelId="{EA0D485C-F948-4D44-9B62-533B44283F36}">
      <dgm:prSet/>
      <dgm:spPr/>
      <dgm:t>
        <a:bodyPr/>
        <a:lstStyle/>
        <a:p>
          <a:r>
            <a:rPr lang="en-US"/>
            <a:t>Chức năng quản lý nhân sự</a:t>
          </a:r>
        </a:p>
      </dgm:t>
    </dgm:pt>
    <dgm:pt modelId="{B22EE5F6-58E0-4AD4-AD93-39EE91AEE274}" type="parTrans" cxnId="{086DA437-FB92-4955-9832-D93F3DE4B0F5}">
      <dgm:prSet/>
      <dgm:spPr/>
      <dgm:t>
        <a:bodyPr/>
        <a:lstStyle/>
        <a:p>
          <a:endParaRPr lang="en-US"/>
        </a:p>
      </dgm:t>
    </dgm:pt>
    <dgm:pt modelId="{266D27D2-5C39-437B-9C3D-EA1E118CBCB4}" type="sibTrans" cxnId="{086DA437-FB92-4955-9832-D93F3DE4B0F5}">
      <dgm:prSet/>
      <dgm:spPr/>
      <dgm:t>
        <a:bodyPr/>
        <a:lstStyle/>
        <a:p>
          <a:endParaRPr lang="en-US"/>
        </a:p>
      </dgm:t>
    </dgm:pt>
    <dgm:pt modelId="{E33BCC2A-D4A7-4645-8FAA-639246908A2C}">
      <dgm:prSet/>
      <dgm:spPr/>
      <dgm:t>
        <a:bodyPr/>
        <a:lstStyle/>
        <a:p>
          <a:r>
            <a:rPr lang="en-US"/>
            <a:t>Chức năng quản lý dự án</a:t>
          </a:r>
        </a:p>
      </dgm:t>
    </dgm:pt>
    <dgm:pt modelId="{9E51803E-C1B4-497E-83B2-436C20B76822}" type="parTrans" cxnId="{E7547899-091B-4072-8855-0A280F2EB24B}">
      <dgm:prSet/>
      <dgm:spPr/>
      <dgm:t>
        <a:bodyPr/>
        <a:lstStyle/>
        <a:p>
          <a:endParaRPr lang="en-US"/>
        </a:p>
      </dgm:t>
    </dgm:pt>
    <dgm:pt modelId="{AD1D1A30-7161-4271-80EA-93D651741360}" type="sibTrans" cxnId="{E7547899-091B-4072-8855-0A280F2EB24B}">
      <dgm:prSet/>
      <dgm:spPr/>
      <dgm:t>
        <a:bodyPr/>
        <a:lstStyle/>
        <a:p>
          <a:endParaRPr lang="en-US"/>
        </a:p>
      </dgm:t>
    </dgm:pt>
    <dgm:pt modelId="{B8E869BA-BA7E-4140-B03C-92C371B88C7E}">
      <dgm:prSet/>
      <dgm:spPr/>
      <dgm:t>
        <a:bodyPr/>
        <a:lstStyle/>
        <a:p>
          <a:r>
            <a:rPr lang="en-US"/>
            <a:t>Chức năng báo cáo</a:t>
          </a:r>
        </a:p>
      </dgm:t>
    </dgm:pt>
    <dgm:pt modelId="{A8FA1D2E-E3A6-422A-AAB7-8AB4EFCCA015}" type="parTrans" cxnId="{2C7DF5F2-D49B-4A87-B4B2-3014D783E1AF}">
      <dgm:prSet/>
      <dgm:spPr/>
      <dgm:t>
        <a:bodyPr/>
        <a:lstStyle/>
        <a:p>
          <a:endParaRPr lang="en-US"/>
        </a:p>
      </dgm:t>
    </dgm:pt>
    <dgm:pt modelId="{FFA4E211-48E0-4E38-869B-817FB68C98DD}" type="sibTrans" cxnId="{2C7DF5F2-D49B-4A87-B4B2-3014D783E1AF}">
      <dgm:prSet/>
      <dgm:spPr/>
      <dgm:t>
        <a:bodyPr/>
        <a:lstStyle/>
        <a:p>
          <a:endParaRPr lang="en-US"/>
        </a:p>
      </dgm:t>
    </dgm:pt>
    <dgm:pt modelId="{8D9C9ADD-430E-4505-A3BC-D02DE016CAF6}" type="pres">
      <dgm:prSet presAssocID="{781B8DE0-8902-4E1E-B759-091398E68345}" presName="mainComposite" presStyleCnt="0">
        <dgm:presLayoutVars>
          <dgm:chPref val="1"/>
          <dgm:dir/>
          <dgm:animOne val="branch"/>
          <dgm:animLvl val="lvl"/>
          <dgm:resizeHandles val="exact"/>
        </dgm:presLayoutVars>
      </dgm:prSet>
      <dgm:spPr/>
      <dgm:t>
        <a:bodyPr/>
        <a:lstStyle/>
        <a:p>
          <a:endParaRPr lang="en-US"/>
        </a:p>
      </dgm:t>
    </dgm:pt>
    <dgm:pt modelId="{5D341163-9ABF-4541-9E0D-BB2B0F121AA0}" type="pres">
      <dgm:prSet presAssocID="{781B8DE0-8902-4E1E-B759-091398E68345}" presName="hierFlow" presStyleCnt="0"/>
      <dgm:spPr/>
    </dgm:pt>
    <dgm:pt modelId="{4F993744-5E64-4312-A090-2575D2F1288A}" type="pres">
      <dgm:prSet presAssocID="{781B8DE0-8902-4E1E-B759-091398E68345}" presName="hierChild1" presStyleCnt="0">
        <dgm:presLayoutVars>
          <dgm:chPref val="1"/>
          <dgm:animOne val="branch"/>
          <dgm:animLvl val="lvl"/>
        </dgm:presLayoutVars>
      </dgm:prSet>
      <dgm:spPr/>
    </dgm:pt>
    <dgm:pt modelId="{11017D20-9C9E-464C-BD14-ED359D84BF49}" type="pres">
      <dgm:prSet presAssocID="{11CDEC4C-5B58-4D4E-AC53-199C0C783DFC}" presName="Name14" presStyleCnt="0"/>
      <dgm:spPr/>
    </dgm:pt>
    <dgm:pt modelId="{BE6C9C65-8AD4-4FD4-B7BF-C4DAE10DA02A}" type="pres">
      <dgm:prSet presAssocID="{11CDEC4C-5B58-4D4E-AC53-199C0C783DFC}" presName="level1Shape" presStyleLbl="node0" presStyleIdx="0" presStyleCnt="1">
        <dgm:presLayoutVars>
          <dgm:chPref val="3"/>
        </dgm:presLayoutVars>
      </dgm:prSet>
      <dgm:spPr/>
      <dgm:t>
        <a:bodyPr/>
        <a:lstStyle/>
        <a:p>
          <a:endParaRPr lang="en-US"/>
        </a:p>
      </dgm:t>
    </dgm:pt>
    <dgm:pt modelId="{FB22FCBE-7EEC-46A9-88E4-E95A8F00C7DE}" type="pres">
      <dgm:prSet presAssocID="{11CDEC4C-5B58-4D4E-AC53-199C0C783DFC}" presName="hierChild2" presStyleCnt="0"/>
      <dgm:spPr/>
    </dgm:pt>
    <dgm:pt modelId="{793F557D-8FC5-4844-9BDA-AD496ED21E37}" type="pres">
      <dgm:prSet presAssocID="{8952939F-0D1B-4231-903D-A2B2C4859249}" presName="Name19" presStyleLbl="parChTrans1D2" presStyleIdx="0" presStyleCnt="2"/>
      <dgm:spPr/>
      <dgm:t>
        <a:bodyPr/>
        <a:lstStyle/>
        <a:p>
          <a:endParaRPr lang="en-US"/>
        </a:p>
      </dgm:t>
    </dgm:pt>
    <dgm:pt modelId="{C4DE5CD6-C5D4-422A-A7EC-EA3E9CE22E82}" type="pres">
      <dgm:prSet presAssocID="{3433CE36-014F-43B4-BA5D-0C7B88E520F6}" presName="Name21" presStyleCnt="0"/>
      <dgm:spPr/>
    </dgm:pt>
    <dgm:pt modelId="{555B1C71-570B-480E-AB06-1886C080F04A}" type="pres">
      <dgm:prSet presAssocID="{3433CE36-014F-43B4-BA5D-0C7B88E520F6}" presName="level2Shape" presStyleLbl="node2" presStyleIdx="0" presStyleCnt="2"/>
      <dgm:spPr/>
      <dgm:t>
        <a:bodyPr/>
        <a:lstStyle/>
        <a:p>
          <a:endParaRPr lang="en-US"/>
        </a:p>
      </dgm:t>
    </dgm:pt>
    <dgm:pt modelId="{7C2970C5-018E-43E5-89A0-379642BC15F9}" type="pres">
      <dgm:prSet presAssocID="{3433CE36-014F-43B4-BA5D-0C7B88E520F6}" presName="hierChild3" presStyleCnt="0"/>
      <dgm:spPr/>
    </dgm:pt>
    <dgm:pt modelId="{9D10FA6B-FC55-4646-9108-D322495C44D3}" type="pres">
      <dgm:prSet presAssocID="{90C223C9-AF8F-42A7-A794-DF3D363389E3}" presName="Name19" presStyleLbl="parChTrans1D2" presStyleIdx="1" presStyleCnt="2"/>
      <dgm:spPr/>
      <dgm:t>
        <a:bodyPr/>
        <a:lstStyle/>
        <a:p>
          <a:endParaRPr lang="en-US"/>
        </a:p>
      </dgm:t>
    </dgm:pt>
    <dgm:pt modelId="{DD8DC5C1-A224-4FAF-9666-7D756ACED24A}" type="pres">
      <dgm:prSet presAssocID="{B6B206DF-C71B-4249-8703-5136AE902C19}" presName="Name21" presStyleCnt="0"/>
      <dgm:spPr/>
    </dgm:pt>
    <dgm:pt modelId="{0D3DF140-F709-4837-AEFF-C3FFDDFA988A}" type="pres">
      <dgm:prSet presAssocID="{B6B206DF-C71B-4249-8703-5136AE902C19}" presName="level2Shape" presStyleLbl="node2" presStyleIdx="1" presStyleCnt="2"/>
      <dgm:spPr/>
      <dgm:t>
        <a:bodyPr/>
        <a:lstStyle/>
        <a:p>
          <a:endParaRPr lang="en-US"/>
        </a:p>
      </dgm:t>
    </dgm:pt>
    <dgm:pt modelId="{F092E3C1-624A-448E-A650-DF27E6B84565}" type="pres">
      <dgm:prSet presAssocID="{B6B206DF-C71B-4249-8703-5136AE902C19}" presName="hierChild3" presStyleCnt="0"/>
      <dgm:spPr/>
    </dgm:pt>
    <dgm:pt modelId="{7B2BDECD-40BF-40F7-872A-DD234234762D}" type="pres">
      <dgm:prSet presAssocID="{C49C97E5-151A-485D-A94F-309093716976}" presName="Name19" presStyleLbl="parChTrans1D3" presStyleIdx="0" presStyleCnt="3"/>
      <dgm:spPr/>
      <dgm:t>
        <a:bodyPr/>
        <a:lstStyle/>
        <a:p>
          <a:endParaRPr lang="en-US"/>
        </a:p>
      </dgm:t>
    </dgm:pt>
    <dgm:pt modelId="{751D9726-209C-4235-96EF-6DD02048EE8F}" type="pres">
      <dgm:prSet presAssocID="{68A30782-8041-4DF6-9C15-839AB92A2A6F}" presName="Name21" presStyleCnt="0"/>
      <dgm:spPr/>
    </dgm:pt>
    <dgm:pt modelId="{08672937-F339-4C81-BE91-D74A3253F95B}" type="pres">
      <dgm:prSet presAssocID="{68A30782-8041-4DF6-9C15-839AB92A2A6F}" presName="level2Shape" presStyleLbl="node3" presStyleIdx="0" presStyleCnt="3"/>
      <dgm:spPr/>
      <dgm:t>
        <a:bodyPr/>
        <a:lstStyle/>
        <a:p>
          <a:endParaRPr lang="en-US"/>
        </a:p>
      </dgm:t>
    </dgm:pt>
    <dgm:pt modelId="{88128345-AE69-4087-B9EF-87E692005BD1}" type="pres">
      <dgm:prSet presAssocID="{68A30782-8041-4DF6-9C15-839AB92A2A6F}" presName="hierChild3" presStyleCnt="0"/>
      <dgm:spPr/>
    </dgm:pt>
    <dgm:pt modelId="{3909BC51-E258-4884-B733-DC075445CCF7}" type="pres">
      <dgm:prSet presAssocID="{0A2D53C3-FC8B-49DB-BEE7-FD3E1DDFFE3D}" presName="Name19" presStyleLbl="parChTrans1D3" presStyleIdx="1" presStyleCnt="3"/>
      <dgm:spPr/>
      <dgm:t>
        <a:bodyPr/>
        <a:lstStyle/>
        <a:p>
          <a:endParaRPr lang="en-US"/>
        </a:p>
      </dgm:t>
    </dgm:pt>
    <dgm:pt modelId="{E9FE6F11-C804-4E15-88CB-DBBE463BAC2A}" type="pres">
      <dgm:prSet presAssocID="{CD0C2DA0-0913-4FE0-BDF0-CF4E7DA4D066}" presName="Name21" presStyleCnt="0"/>
      <dgm:spPr/>
    </dgm:pt>
    <dgm:pt modelId="{171E005E-A062-498C-9554-576C66BAE249}" type="pres">
      <dgm:prSet presAssocID="{CD0C2DA0-0913-4FE0-BDF0-CF4E7DA4D066}" presName="level2Shape" presStyleLbl="node3" presStyleIdx="1" presStyleCnt="3"/>
      <dgm:spPr/>
      <dgm:t>
        <a:bodyPr/>
        <a:lstStyle/>
        <a:p>
          <a:endParaRPr lang="en-US"/>
        </a:p>
      </dgm:t>
    </dgm:pt>
    <dgm:pt modelId="{653C7EB4-F5B0-495E-BF2F-BC3F5F15F352}" type="pres">
      <dgm:prSet presAssocID="{CD0C2DA0-0913-4FE0-BDF0-CF4E7DA4D066}" presName="hierChild3" presStyleCnt="0"/>
      <dgm:spPr/>
    </dgm:pt>
    <dgm:pt modelId="{9D9D988B-9566-4D43-AFBE-C5C7B03FE007}" type="pres">
      <dgm:prSet presAssocID="{CC06D0FB-C46F-416C-B214-B5E3E464511F}" presName="Name19" presStyleLbl="parChTrans1D3" presStyleIdx="2" presStyleCnt="3"/>
      <dgm:spPr/>
      <dgm:t>
        <a:bodyPr/>
        <a:lstStyle/>
        <a:p>
          <a:endParaRPr lang="en-US"/>
        </a:p>
      </dgm:t>
    </dgm:pt>
    <dgm:pt modelId="{24659684-4D08-4811-A0EF-5DEB95365280}" type="pres">
      <dgm:prSet presAssocID="{F296CE34-0426-481A-AAAA-1B4C2A8D416A}" presName="Name21" presStyleCnt="0"/>
      <dgm:spPr/>
    </dgm:pt>
    <dgm:pt modelId="{79D31862-1765-4CDE-AE42-0D96945C1035}" type="pres">
      <dgm:prSet presAssocID="{F296CE34-0426-481A-AAAA-1B4C2A8D416A}" presName="level2Shape" presStyleLbl="node3" presStyleIdx="2" presStyleCnt="3"/>
      <dgm:spPr/>
      <dgm:t>
        <a:bodyPr/>
        <a:lstStyle/>
        <a:p>
          <a:endParaRPr lang="en-US"/>
        </a:p>
      </dgm:t>
    </dgm:pt>
    <dgm:pt modelId="{C3F06CF2-3320-4B4A-9D05-97C4C28DE713}" type="pres">
      <dgm:prSet presAssocID="{F296CE34-0426-481A-AAAA-1B4C2A8D416A}" presName="hierChild3" presStyleCnt="0"/>
      <dgm:spPr/>
    </dgm:pt>
    <dgm:pt modelId="{D74AE05C-E334-424B-B31B-F1BB893C2B8E}" type="pres">
      <dgm:prSet presAssocID="{B22EE5F6-58E0-4AD4-AD93-39EE91AEE274}" presName="Name19" presStyleLbl="parChTrans1D4" presStyleIdx="0" presStyleCnt="3"/>
      <dgm:spPr/>
      <dgm:t>
        <a:bodyPr/>
        <a:lstStyle/>
        <a:p>
          <a:endParaRPr lang="en-US"/>
        </a:p>
      </dgm:t>
    </dgm:pt>
    <dgm:pt modelId="{A16E10FC-B4C6-4B51-A8E0-29C89BAE8B45}" type="pres">
      <dgm:prSet presAssocID="{EA0D485C-F948-4D44-9B62-533B44283F36}" presName="Name21" presStyleCnt="0"/>
      <dgm:spPr/>
    </dgm:pt>
    <dgm:pt modelId="{3C3E2D00-E936-4649-B07C-CBB5F3CAC2BE}" type="pres">
      <dgm:prSet presAssocID="{EA0D485C-F948-4D44-9B62-533B44283F36}" presName="level2Shape" presStyleLbl="node4" presStyleIdx="0" presStyleCnt="3"/>
      <dgm:spPr/>
      <dgm:t>
        <a:bodyPr/>
        <a:lstStyle/>
        <a:p>
          <a:endParaRPr lang="en-US"/>
        </a:p>
      </dgm:t>
    </dgm:pt>
    <dgm:pt modelId="{00FE68A1-7728-4763-A494-81832122AE15}" type="pres">
      <dgm:prSet presAssocID="{EA0D485C-F948-4D44-9B62-533B44283F36}" presName="hierChild3" presStyleCnt="0"/>
      <dgm:spPr/>
    </dgm:pt>
    <dgm:pt modelId="{31EEE468-7DC3-4728-A97E-60F9CF1CC60F}" type="pres">
      <dgm:prSet presAssocID="{9E51803E-C1B4-497E-83B2-436C20B76822}" presName="Name19" presStyleLbl="parChTrans1D4" presStyleIdx="1" presStyleCnt="3"/>
      <dgm:spPr/>
      <dgm:t>
        <a:bodyPr/>
        <a:lstStyle/>
        <a:p>
          <a:endParaRPr lang="en-US"/>
        </a:p>
      </dgm:t>
    </dgm:pt>
    <dgm:pt modelId="{41934D35-644D-4B35-9C78-74946526C8D3}" type="pres">
      <dgm:prSet presAssocID="{E33BCC2A-D4A7-4645-8FAA-639246908A2C}" presName="Name21" presStyleCnt="0"/>
      <dgm:spPr/>
    </dgm:pt>
    <dgm:pt modelId="{35F35956-E528-43E8-A170-22F1FEB4BF94}" type="pres">
      <dgm:prSet presAssocID="{E33BCC2A-D4A7-4645-8FAA-639246908A2C}" presName="level2Shape" presStyleLbl="node4" presStyleIdx="1" presStyleCnt="3"/>
      <dgm:spPr/>
      <dgm:t>
        <a:bodyPr/>
        <a:lstStyle/>
        <a:p>
          <a:endParaRPr lang="en-US"/>
        </a:p>
      </dgm:t>
    </dgm:pt>
    <dgm:pt modelId="{08E1CD82-4B4A-4D9C-AD70-C9A6F83ABAAC}" type="pres">
      <dgm:prSet presAssocID="{E33BCC2A-D4A7-4645-8FAA-639246908A2C}" presName="hierChild3" presStyleCnt="0"/>
      <dgm:spPr/>
    </dgm:pt>
    <dgm:pt modelId="{D59D463B-8C7E-47A6-A1AF-6E06912356EF}" type="pres">
      <dgm:prSet presAssocID="{A8FA1D2E-E3A6-422A-AAB7-8AB4EFCCA015}" presName="Name19" presStyleLbl="parChTrans1D4" presStyleIdx="2" presStyleCnt="3"/>
      <dgm:spPr/>
      <dgm:t>
        <a:bodyPr/>
        <a:lstStyle/>
        <a:p>
          <a:endParaRPr lang="en-US"/>
        </a:p>
      </dgm:t>
    </dgm:pt>
    <dgm:pt modelId="{C4CE6836-A5DD-4826-8213-AF481AFD4F9F}" type="pres">
      <dgm:prSet presAssocID="{B8E869BA-BA7E-4140-B03C-92C371B88C7E}" presName="Name21" presStyleCnt="0"/>
      <dgm:spPr/>
    </dgm:pt>
    <dgm:pt modelId="{CFA9298B-24D8-47EC-9764-D48BF4E7D0C5}" type="pres">
      <dgm:prSet presAssocID="{B8E869BA-BA7E-4140-B03C-92C371B88C7E}" presName="level2Shape" presStyleLbl="node4" presStyleIdx="2" presStyleCnt="3"/>
      <dgm:spPr/>
      <dgm:t>
        <a:bodyPr/>
        <a:lstStyle/>
        <a:p>
          <a:endParaRPr lang="en-US"/>
        </a:p>
      </dgm:t>
    </dgm:pt>
    <dgm:pt modelId="{855FB6F6-1141-49E5-B4A5-2A9F664C5F7C}" type="pres">
      <dgm:prSet presAssocID="{B8E869BA-BA7E-4140-B03C-92C371B88C7E}" presName="hierChild3" presStyleCnt="0"/>
      <dgm:spPr/>
    </dgm:pt>
    <dgm:pt modelId="{3CA2FF02-F0B0-4E45-B602-9E78E179DE68}" type="pres">
      <dgm:prSet presAssocID="{781B8DE0-8902-4E1E-B759-091398E68345}" presName="bgShapesFlow" presStyleCnt="0"/>
      <dgm:spPr/>
    </dgm:pt>
  </dgm:ptLst>
  <dgm:cxnLst>
    <dgm:cxn modelId="{2C7DF5F2-D49B-4A87-B4B2-3014D783E1AF}" srcId="{F296CE34-0426-481A-AAAA-1B4C2A8D416A}" destId="{B8E869BA-BA7E-4140-B03C-92C371B88C7E}" srcOrd="2" destOrd="0" parTransId="{A8FA1D2E-E3A6-422A-AAB7-8AB4EFCCA015}" sibTransId="{FFA4E211-48E0-4E38-869B-817FB68C98DD}"/>
    <dgm:cxn modelId="{1AA6971A-5B92-4FBE-A32A-F81C3B352148}" type="presOf" srcId="{CC06D0FB-C46F-416C-B214-B5E3E464511F}" destId="{9D9D988B-9566-4D43-AFBE-C5C7B03FE007}" srcOrd="0" destOrd="0" presId="urn:microsoft.com/office/officeart/2005/8/layout/hierarchy6"/>
    <dgm:cxn modelId="{D91EB426-86AD-4732-AB03-391F278D0053}" type="presOf" srcId="{0A2D53C3-FC8B-49DB-BEE7-FD3E1DDFFE3D}" destId="{3909BC51-E258-4884-B733-DC075445CCF7}" srcOrd="0" destOrd="0" presId="urn:microsoft.com/office/officeart/2005/8/layout/hierarchy6"/>
    <dgm:cxn modelId="{E7547899-091B-4072-8855-0A280F2EB24B}" srcId="{F296CE34-0426-481A-AAAA-1B4C2A8D416A}" destId="{E33BCC2A-D4A7-4645-8FAA-639246908A2C}" srcOrd="1" destOrd="0" parTransId="{9E51803E-C1B4-497E-83B2-436C20B76822}" sibTransId="{AD1D1A30-7161-4271-80EA-93D651741360}"/>
    <dgm:cxn modelId="{7E02DA4A-2AC1-40E1-887D-0BBF46E570FA}" srcId="{B6B206DF-C71B-4249-8703-5136AE902C19}" destId="{CD0C2DA0-0913-4FE0-BDF0-CF4E7DA4D066}" srcOrd="1" destOrd="0" parTransId="{0A2D53C3-FC8B-49DB-BEE7-FD3E1DDFFE3D}" sibTransId="{637D1444-5EB6-426E-9529-6E67A43A448A}"/>
    <dgm:cxn modelId="{FE2D809F-7F93-4EAF-9236-E8C4A731DA07}" type="presOf" srcId="{CD0C2DA0-0913-4FE0-BDF0-CF4E7DA4D066}" destId="{171E005E-A062-498C-9554-576C66BAE249}" srcOrd="0" destOrd="0" presId="urn:microsoft.com/office/officeart/2005/8/layout/hierarchy6"/>
    <dgm:cxn modelId="{3C138463-E351-4A0B-877D-3362A8EF8C0E}" type="presOf" srcId="{68A30782-8041-4DF6-9C15-839AB92A2A6F}" destId="{08672937-F339-4C81-BE91-D74A3253F95B}" srcOrd="0" destOrd="0" presId="urn:microsoft.com/office/officeart/2005/8/layout/hierarchy6"/>
    <dgm:cxn modelId="{EDE65799-005F-420E-81D6-60FA5809594B}" type="presOf" srcId="{781B8DE0-8902-4E1E-B759-091398E68345}" destId="{8D9C9ADD-430E-4505-A3BC-D02DE016CAF6}" srcOrd="0" destOrd="0" presId="urn:microsoft.com/office/officeart/2005/8/layout/hierarchy6"/>
    <dgm:cxn modelId="{086DA437-FB92-4955-9832-D93F3DE4B0F5}" srcId="{F296CE34-0426-481A-AAAA-1B4C2A8D416A}" destId="{EA0D485C-F948-4D44-9B62-533B44283F36}" srcOrd="0" destOrd="0" parTransId="{B22EE5F6-58E0-4AD4-AD93-39EE91AEE274}" sibTransId="{266D27D2-5C39-437B-9C3D-EA1E118CBCB4}"/>
    <dgm:cxn modelId="{D2FFEFE5-65A2-43C9-8519-8C98F2472614}" type="presOf" srcId="{3433CE36-014F-43B4-BA5D-0C7B88E520F6}" destId="{555B1C71-570B-480E-AB06-1886C080F04A}" srcOrd="0" destOrd="0" presId="urn:microsoft.com/office/officeart/2005/8/layout/hierarchy6"/>
    <dgm:cxn modelId="{E01F64F5-9209-465F-978D-C82AB0DB6DCD}" type="presOf" srcId="{11CDEC4C-5B58-4D4E-AC53-199C0C783DFC}" destId="{BE6C9C65-8AD4-4FD4-B7BF-C4DAE10DA02A}" srcOrd="0" destOrd="0" presId="urn:microsoft.com/office/officeart/2005/8/layout/hierarchy6"/>
    <dgm:cxn modelId="{0BDB4633-0EAD-4C8A-B93A-5DBFE5D92AFE}" srcId="{11CDEC4C-5B58-4D4E-AC53-199C0C783DFC}" destId="{B6B206DF-C71B-4249-8703-5136AE902C19}" srcOrd="1" destOrd="0" parTransId="{90C223C9-AF8F-42A7-A794-DF3D363389E3}" sibTransId="{DE20A1ED-1720-4333-9449-5E8A571096CB}"/>
    <dgm:cxn modelId="{7FF0C2D5-7C77-4E3E-9642-992C8D28ACFF}" type="presOf" srcId="{F296CE34-0426-481A-AAAA-1B4C2A8D416A}" destId="{79D31862-1765-4CDE-AE42-0D96945C1035}" srcOrd="0" destOrd="0" presId="urn:microsoft.com/office/officeart/2005/8/layout/hierarchy6"/>
    <dgm:cxn modelId="{A06A1C19-F3E5-4890-A3FC-5C0FE4EB9409}" type="presOf" srcId="{90C223C9-AF8F-42A7-A794-DF3D363389E3}" destId="{9D10FA6B-FC55-4646-9108-D322495C44D3}" srcOrd="0" destOrd="0" presId="urn:microsoft.com/office/officeart/2005/8/layout/hierarchy6"/>
    <dgm:cxn modelId="{F22DD5E0-0D3E-4B1E-AE8A-9D3D25E91BDC}" type="presOf" srcId="{A8FA1D2E-E3A6-422A-AAB7-8AB4EFCCA015}" destId="{D59D463B-8C7E-47A6-A1AF-6E06912356EF}" srcOrd="0" destOrd="0" presId="urn:microsoft.com/office/officeart/2005/8/layout/hierarchy6"/>
    <dgm:cxn modelId="{2B383CD2-F3F4-4B05-8322-34356A4E09F4}" type="presOf" srcId="{E33BCC2A-D4A7-4645-8FAA-639246908A2C}" destId="{35F35956-E528-43E8-A170-22F1FEB4BF94}" srcOrd="0" destOrd="0" presId="urn:microsoft.com/office/officeart/2005/8/layout/hierarchy6"/>
    <dgm:cxn modelId="{C46D6E68-F836-4AEA-9E4A-E3B328F5FFB5}" type="presOf" srcId="{9E51803E-C1B4-497E-83B2-436C20B76822}" destId="{31EEE468-7DC3-4728-A97E-60F9CF1CC60F}" srcOrd="0" destOrd="0" presId="urn:microsoft.com/office/officeart/2005/8/layout/hierarchy6"/>
    <dgm:cxn modelId="{B8D16B86-F2A7-4A92-B72E-7515551E92EB}" srcId="{781B8DE0-8902-4E1E-B759-091398E68345}" destId="{11CDEC4C-5B58-4D4E-AC53-199C0C783DFC}" srcOrd="0" destOrd="0" parTransId="{656A81DD-0483-451E-8990-85D9803E086C}" sibTransId="{91C8B91E-1786-40BA-9ED8-1A2C163CE7BD}"/>
    <dgm:cxn modelId="{735B34B6-6DF5-4A91-8ACE-8A12E064C64C}" type="presOf" srcId="{8952939F-0D1B-4231-903D-A2B2C4859249}" destId="{793F557D-8FC5-4844-9BDA-AD496ED21E37}" srcOrd="0" destOrd="0" presId="urn:microsoft.com/office/officeart/2005/8/layout/hierarchy6"/>
    <dgm:cxn modelId="{9A42CFCE-803B-4587-BFE9-28ED1230A965}" srcId="{B6B206DF-C71B-4249-8703-5136AE902C19}" destId="{68A30782-8041-4DF6-9C15-839AB92A2A6F}" srcOrd="0" destOrd="0" parTransId="{C49C97E5-151A-485D-A94F-309093716976}" sibTransId="{70056B45-0E71-4186-9B9E-11BBC28E2417}"/>
    <dgm:cxn modelId="{62C03411-FBC5-4DA5-8EDB-ADC57C7967C3}" type="presOf" srcId="{B22EE5F6-58E0-4AD4-AD93-39EE91AEE274}" destId="{D74AE05C-E334-424B-B31B-F1BB893C2B8E}" srcOrd="0" destOrd="0" presId="urn:microsoft.com/office/officeart/2005/8/layout/hierarchy6"/>
    <dgm:cxn modelId="{45B60E1B-C817-460C-827C-571E61A6184E}" type="presOf" srcId="{B8E869BA-BA7E-4140-B03C-92C371B88C7E}" destId="{CFA9298B-24D8-47EC-9764-D48BF4E7D0C5}" srcOrd="0" destOrd="0" presId="urn:microsoft.com/office/officeart/2005/8/layout/hierarchy6"/>
    <dgm:cxn modelId="{9F8E60CE-7BF5-47E8-90BC-3E06F2F33FB5}" type="presOf" srcId="{EA0D485C-F948-4D44-9B62-533B44283F36}" destId="{3C3E2D00-E936-4649-B07C-CBB5F3CAC2BE}" srcOrd="0" destOrd="0" presId="urn:microsoft.com/office/officeart/2005/8/layout/hierarchy6"/>
    <dgm:cxn modelId="{2CD5D3E4-382B-4359-BB26-55FECC86AE63}" srcId="{B6B206DF-C71B-4249-8703-5136AE902C19}" destId="{F296CE34-0426-481A-AAAA-1B4C2A8D416A}" srcOrd="2" destOrd="0" parTransId="{CC06D0FB-C46F-416C-B214-B5E3E464511F}" sibTransId="{2B2F5C6C-E21E-4355-86F7-8DD61836C9BA}"/>
    <dgm:cxn modelId="{85FAD19A-317E-4CEC-B923-A130F8335342}" type="presOf" srcId="{C49C97E5-151A-485D-A94F-309093716976}" destId="{7B2BDECD-40BF-40F7-872A-DD234234762D}" srcOrd="0" destOrd="0" presId="urn:microsoft.com/office/officeart/2005/8/layout/hierarchy6"/>
    <dgm:cxn modelId="{E37F276E-940F-4EB7-BC34-544572E33D1A}" type="presOf" srcId="{B6B206DF-C71B-4249-8703-5136AE902C19}" destId="{0D3DF140-F709-4837-AEFF-C3FFDDFA988A}" srcOrd="0" destOrd="0" presId="urn:microsoft.com/office/officeart/2005/8/layout/hierarchy6"/>
    <dgm:cxn modelId="{2A9B101E-2534-4726-BE70-F2EBFCF72CB0}" srcId="{11CDEC4C-5B58-4D4E-AC53-199C0C783DFC}" destId="{3433CE36-014F-43B4-BA5D-0C7B88E520F6}" srcOrd="0" destOrd="0" parTransId="{8952939F-0D1B-4231-903D-A2B2C4859249}" sibTransId="{7D168D72-AFA4-4877-9DCD-12DBA1A48324}"/>
    <dgm:cxn modelId="{C20CAC88-ED78-4FC1-AF3C-FB3FB9C50C54}" type="presParOf" srcId="{8D9C9ADD-430E-4505-A3BC-D02DE016CAF6}" destId="{5D341163-9ABF-4541-9E0D-BB2B0F121AA0}" srcOrd="0" destOrd="0" presId="urn:microsoft.com/office/officeart/2005/8/layout/hierarchy6"/>
    <dgm:cxn modelId="{2711A73F-936B-45DC-8566-EBDAFEAFB42F}" type="presParOf" srcId="{5D341163-9ABF-4541-9E0D-BB2B0F121AA0}" destId="{4F993744-5E64-4312-A090-2575D2F1288A}" srcOrd="0" destOrd="0" presId="urn:microsoft.com/office/officeart/2005/8/layout/hierarchy6"/>
    <dgm:cxn modelId="{953E5FF0-1D09-4A6A-ADC1-AEE6A6BECAF6}" type="presParOf" srcId="{4F993744-5E64-4312-A090-2575D2F1288A}" destId="{11017D20-9C9E-464C-BD14-ED359D84BF49}" srcOrd="0" destOrd="0" presId="urn:microsoft.com/office/officeart/2005/8/layout/hierarchy6"/>
    <dgm:cxn modelId="{32870B55-FEEC-4B6B-BC3C-389328DDF8D5}" type="presParOf" srcId="{11017D20-9C9E-464C-BD14-ED359D84BF49}" destId="{BE6C9C65-8AD4-4FD4-B7BF-C4DAE10DA02A}" srcOrd="0" destOrd="0" presId="urn:microsoft.com/office/officeart/2005/8/layout/hierarchy6"/>
    <dgm:cxn modelId="{4453360E-631D-4A2A-A851-0A875301833E}" type="presParOf" srcId="{11017D20-9C9E-464C-BD14-ED359D84BF49}" destId="{FB22FCBE-7EEC-46A9-88E4-E95A8F00C7DE}" srcOrd="1" destOrd="0" presId="urn:microsoft.com/office/officeart/2005/8/layout/hierarchy6"/>
    <dgm:cxn modelId="{95AFAED1-C251-44D1-AA0A-5E410FF78993}" type="presParOf" srcId="{FB22FCBE-7EEC-46A9-88E4-E95A8F00C7DE}" destId="{793F557D-8FC5-4844-9BDA-AD496ED21E37}" srcOrd="0" destOrd="0" presId="urn:microsoft.com/office/officeart/2005/8/layout/hierarchy6"/>
    <dgm:cxn modelId="{5F39311C-2D8E-4548-846F-00FB1A52C6BB}" type="presParOf" srcId="{FB22FCBE-7EEC-46A9-88E4-E95A8F00C7DE}" destId="{C4DE5CD6-C5D4-422A-A7EC-EA3E9CE22E82}" srcOrd="1" destOrd="0" presId="urn:microsoft.com/office/officeart/2005/8/layout/hierarchy6"/>
    <dgm:cxn modelId="{B3485F3F-85E2-4B7D-9171-DF9D0E3183AA}" type="presParOf" srcId="{C4DE5CD6-C5D4-422A-A7EC-EA3E9CE22E82}" destId="{555B1C71-570B-480E-AB06-1886C080F04A}" srcOrd="0" destOrd="0" presId="urn:microsoft.com/office/officeart/2005/8/layout/hierarchy6"/>
    <dgm:cxn modelId="{E84942A8-8A12-4042-9104-621024AB3122}" type="presParOf" srcId="{C4DE5CD6-C5D4-422A-A7EC-EA3E9CE22E82}" destId="{7C2970C5-018E-43E5-89A0-379642BC15F9}" srcOrd="1" destOrd="0" presId="urn:microsoft.com/office/officeart/2005/8/layout/hierarchy6"/>
    <dgm:cxn modelId="{6787B184-7B80-422D-BDF4-367C70651E2D}" type="presParOf" srcId="{FB22FCBE-7EEC-46A9-88E4-E95A8F00C7DE}" destId="{9D10FA6B-FC55-4646-9108-D322495C44D3}" srcOrd="2" destOrd="0" presId="urn:microsoft.com/office/officeart/2005/8/layout/hierarchy6"/>
    <dgm:cxn modelId="{2DBE3579-1571-49B4-974E-4AAAB1D20AC8}" type="presParOf" srcId="{FB22FCBE-7EEC-46A9-88E4-E95A8F00C7DE}" destId="{DD8DC5C1-A224-4FAF-9666-7D756ACED24A}" srcOrd="3" destOrd="0" presId="urn:microsoft.com/office/officeart/2005/8/layout/hierarchy6"/>
    <dgm:cxn modelId="{0EBEB609-1BFA-4D00-B67F-4DDD165D51D1}" type="presParOf" srcId="{DD8DC5C1-A224-4FAF-9666-7D756ACED24A}" destId="{0D3DF140-F709-4837-AEFF-C3FFDDFA988A}" srcOrd="0" destOrd="0" presId="urn:microsoft.com/office/officeart/2005/8/layout/hierarchy6"/>
    <dgm:cxn modelId="{D4AD5947-E5C1-4E37-83B6-A6B6CE4BB309}" type="presParOf" srcId="{DD8DC5C1-A224-4FAF-9666-7D756ACED24A}" destId="{F092E3C1-624A-448E-A650-DF27E6B84565}" srcOrd="1" destOrd="0" presId="urn:microsoft.com/office/officeart/2005/8/layout/hierarchy6"/>
    <dgm:cxn modelId="{AAB5A3FE-7956-4D9C-837C-CEAF390DEA21}" type="presParOf" srcId="{F092E3C1-624A-448E-A650-DF27E6B84565}" destId="{7B2BDECD-40BF-40F7-872A-DD234234762D}" srcOrd="0" destOrd="0" presId="urn:microsoft.com/office/officeart/2005/8/layout/hierarchy6"/>
    <dgm:cxn modelId="{17E2A37E-CDD6-4C82-8E9B-A0AE654A0BB7}" type="presParOf" srcId="{F092E3C1-624A-448E-A650-DF27E6B84565}" destId="{751D9726-209C-4235-96EF-6DD02048EE8F}" srcOrd="1" destOrd="0" presId="urn:microsoft.com/office/officeart/2005/8/layout/hierarchy6"/>
    <dgm:cxn modelId="{6A5A7617-39F4-41F1-BA77-69DF8475DE4D}" type="presParOf" srcId="{751D9726-209C-4235-96EF-6DD02048EE8F}" destId="{08672937-F339-4C81-BE91-D74A3253F95B}" srcOrd="0" destOrd="0" presId="urn:microsoft.com/office/officeart/2005/8/layout/hierarchy6"/>
    <dgm:cxn modelId="{B91373AA-9CFF-4414-94DA-BCCFA1927DC0}" type="presParOf" srcId="{751D9726-209C-4235-96EF-6DD02048EE8F}" destId="{88128345-AE69-4087-B9EF-87E692005BD1}" srcOrd="1" destOrd="0" presId="urn:microsoft.com/office/officeart/2005/8/layout/hierarchy6"/>
    <dgm:cxn modelId="{CFA09ABC-29F6-43FC-9446-37DBC42308BB}" type="presParOf" srcId="{F092E3C1-624A-448E-A650-DF27E6B84565}" destId="{3909BC51-E258-4884-B733-DC075445CCF7}" srcOrd="2" destOrd="0" presId="urn:microsoft.com/office/officeart/2005/8/layout/hierarchy6"/>
    <dgm:cxn modelId="{3343085C-1A5A-4BDB-9EF9-71F23814F1DE}" type="presParOf" srcId="{F092E3C1-624A-448E-A650-DF27E6B84565}" destId="{E9FE6F11-C804-4E15-88CB-DBBE463BAC2A}" srcOrd="3" destOrd="0" presId="urn:microsoft.com/office/officeart/2005/8/layout/hierarchy6"/>
    <dgm:cxn modelId="{3A625AF3-449B-4B13-BC8E-2FFC8F2AE059}" type="presParOf" srcId="{E9FE6F11-C804-4E15-88CB-DBBE463BAC2A}" destId="{171E005E-A062-498C-9554-576C66BAE249}" srcOrd="0" destOrd="0" presId="urn:microsoft.com/office/officeart/2005/8/layout/hierarchy6"/>
    <dgm:cxn modelId="{FDCC8BAB-D60C-41B1-8D36-FEF93DE821A0}" type="presParOf" srcId="{E9FE6F11-C804-4E15-88CB-DBBE463BAC2A}" destId="{653C7EB4-F5B0-495E-BF2F-BC3F5F15F352}" srcOrd="1" destOrd="0" presId="urn:microsoft.com/office/officeart/2005/8/layout/hierarchy6"/>
    <dgm:cxn modelId="{907CAD6E-E16A-4CE7-B6BF-539A5E156081}" type="presParOf" srcId="{F092E3C1-624A-448E-A650-DF27E6B84565}" destId="{9D9D988B-9566-4D43-AFBE-C5C7B03FE007}" srcOrd="4" destOrd="0" presId="urn:microsoft.com/office/officeart/2005/8/layout/hierarchy6"/>
    <dgm:cxn modelId="{3FA6D481-81D5-483B-9224-AA051D03C27A}" type="presParOf" srcId="{F092E3C1-624A-448E-A650-DF27E6B84565}" destId="{24659684-4D08-4811-A0EF-5DEB95365280}" srcOrd="5" destOrd="0" presId="urn:microsoft.com/office/officeart/2005/8/layout/hierarchy6"/>
    <dgm:cxn modelId="{FBE30A0B-AF0A-40E3-9C08-83B72C2A3067}" type="presParOf" srcId="{24659684-4D08-4811-A0EF-5DEB95365280}" destId="{79D31862-1765-4CDE-AE42-0D96945C1035}" srcOrd="0" destOrd="0" presId="urn:microsoft.com/office/officeart/2005/8/layout/hierarchy6"/>
    <dgm:cxn modelId="{BC0E6950-CDF8-47FB-BB29-C6BB32CBD49E}" type="presParOf" srcId="{24659684-4D08-4811-A0EF-5DEB95365280}" destId="{C3F06CF2-3320-4B4A-9D05-97C4C28DE713}" srcOrd="1" destOrd="0" presId="urn:microsoft.com/office/officeart/2005/8/layout/hierarchy6"/>
    <dgm:cxn modelId="{4EAD981C-FB71-4121-850E-93329C04CAC3}" type="presParOf" srcId="{C3F06CF2-3320-4B4A-9D05-97C4C28DE713}" destId="{D74AE05C-E334-424B-B31B-F1BB893C2B8E}" srcOrd="0" destOrd="0" presId="urn:microsoft.com/office/officeart/2005/8/layout/hierarchy6"/>
    <dgm:cxn modelId="{822F8260-FEF3-46ED-B3F5-4FFDF14966E6}" type="presParOf" srcId="{C3F06CF2-3320-4B4A-9D05-97C4C28DE713}" destId="{A16E10FC-B4C6-4B51-A8E0-29C89BAE8B45}" srcOrd="1" destOrd="0" presId="urn:microsoft.com/office/officeart/2005/8/layout/hierarchy6"/>
    <dgm:cxn modelId="{C02CCE93-B4DE-419C-B5B8-6FC59CF07CDB}" type="presParOf" srcId="{A16E10FC-B4C6-4B51-A8E0-29C89BAE8B45}" destId="{3C3E2D00-E936-4649-B07C-CBB5F3CAC2BE}" srcOrd="0" destOrd="0" presId="urn:microsoft.com/office/officeart/2005/8/layout/hierarchy6"/>
    <dgm:cxn modelId="{2D23BB31-A3B0-485A-ABA5-7FE55F25D413}" type="presParOf" srcId="{A16E10FC-B4C6-4B51-A8E0-29C89BAE8B45}" destId="{00FE68A1-7728-4763-A494-81832122AE15}" srcOrd="1" destOrd="0" presId="urn:microsoft.com/office/officeart/2005/8/layout/hierarchy6"/>
    <dgm:cxn modelId="{28D5750A-A078-4E54-9BD3-76802B176BB0}" type="presParOf" srcId="{C3F06CF2-3320-4B4A-9D05-97C4C28DE713}" destId="{31EEE468-7DC3-4728-A97E-60F9CF1CC60F}" srcOrd="2" destOrd="0" presId="urn:microsoft.com/office/officeart/2005/8/layout/hierarchy6"/>
    <dgm:cxn modelId="{24631299-A519-4AC8-9FE4-B6409AE1BC0E}" type="presParOf" srcId="{C3F06CF2-3320-4B4A-9D05-97C4C28DE713}" destId="{41934D35-644D-4B35-9C78-74946526C8D3}" srcOrd="3" destOrd="0" presId="urn:microsoft.com/office/officeart/2005/8/layout/hierarchy6"/>
    <dgm:cxn modelId="{DABB9DBB-C2E8-4EBB-9FC5-C20B4CA26F77}" type="presParOf" srcId="{41934D35-644D-4B35-9C78-74946526C8D3}" destId="{35F35956-E528-43E8-A170-22F1FEB4BF94}" srcOrd="0" destOrd="0" presId="urn:microsoft.com/office/officeart/2005/8/layout/hierarchy6"/>
    <dgm:cxn modelId="{1BA8062D-8B5B-4E69-AC67-EA94683BAB24}" type="presParOf" srcId="{41934D35-644D-4B35-9C78-74946526C8D3}" destId="{08E1CD82-4B4A-4D9C-AD70-C9A6F83ABAAC}" srcOrd="1" destOrd="0" presId="urn:microsoft.com/office/officeart/2005/8/layout/hierarchy6"/>
    <dgm:cxn modelId="{31B1BCCA-7D21-4B72-A54B-F91533185992}" type="presParOf" srcId="{C3F06CF2-3320-4B4A-9D05-97C4C28DE713}" destId="{D59D463B-8C7E-47A6-A1AF-6E06912356EF}" srcOrd="4" destOrd="0" presId="urn:microsoft.com/office/officeart/2005/8/layout/hierarchy6"/>
    <dgm:cxn modelId="{853F23CF-460E-4A68-896A-C068DDEE124F}" type="presParOf" srcId="{C3F06CF2-3320-4B4A-9D05-97C4C28DE713}" destId="{C4CE6836-A5DD-4826-8213-AF481AFD4F9F}" srcOrd="5" destOrd="0" presId="urn:microsoft.com/office/officeart/2005/8/layout/hierarchy6"/>
    <dgm:cxn modelId="{6D4A2C1D-0795-46C1-B614-66B0A34E5471}" type="presParOf" srcId="{C4CE6836-A5DD-4826-8213-AF481AFD4F9F}" destId="{CFA9298B-24D8-47EC-9764-D48BF4E7D0C5}" srcOrd="0" destOrd="0" presId="urn:microsoft.com/office/officeart/2005/8/layout/hierarchy6"/>
    <dgm:cxn modelId="{E2562C29-649A-473A-8D32-8BEE20A6E0A6}" type="presParOf" srcId="{C4CE6836-A5DD-4826-8213-AF481AFD4F9F}" destId="{855FB6F6-1141-49E5-B4A5-2A9F664C5F7C}" srcOrd="1" destOrd="0" presId="urn:microsoft.com/office/officeart/2005/8/layout/hierarchy6"/>
    <dgm:cxn modelId="{61FDBAE2-9519-4DC1-BBCA-D609CA4625C2}" type="presParOf" srcId="{8D9C9ADD-430E-4505-A3BC-D02DE016CAF6}" destId="{3CA2FF02-F0B0-4E45-B602-9E78E179DE68}"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0B6894-9FBD-4B2A-9944-12704B8F18C7}" type="doc">
      <dgm:prSet loTypeId="urn:microsoft.com/office/officeart/2005/8/layout/hierarchy2" loCatId="hierarchy" qsTypeId="urn:microsoft.com/office/officeart/2005/8/quickstyle/simple1" qsCatId="simple" csTypeId="urn:microsoft.com/office/officeart/2005/8/colors/accent6_3" csCatId="accent6" phldr="1"/>
      <dgm:spPr/>
      <dgm:t>
        <a:bodyPr/>
        <a:lstStyle/>
        <a:p>
          <a:endParaRPr lang="en-US"/>
        </a:p>
      </dgm:t>
    </dgm:pt>
    <dgm:pt modelId="{4D108621-AC7A-4F00-B9C8-49DE0269610E}">
      <dgm:prSet custT="1"/>
      <dgm:spPr/>
      <dgm:t>
        <a:bodyPr/>
        <a:lstStyle/>
        <a:p>
          <a:r>
            <a:rPr lang="en-US" sz="2000">
              <a:latin typeface="Arial" panose="020B0604020202020204" pitchFamily="34" charset="0"/>
              <a:cs typeface="Arial" panose="020B0604020202020204" pitchFamily="34" charset="0"/>
            </a:rPr>
            <a:t>2.4 Biểu đồ lớp</a:t>
          </a:r>
        </a:p>
      </dgm:t>
    </dgm:pt>
    <dgm:pt modelId="{EF32405A-2FAB-4C66-A454-5F116C439352}" type="parTrans" cxnId="{1171DCEC-6510-4025-961B-3A8A6C4EB547}">
      <dgm:prSet/>
      <dgm:spPr/>
      <dgm:t>
        <a:bodyPr/>
        <a:lstStyle/>
        <a:p>
          <a:endParaRPr lang="en-US"/>
        </a:p>
      </dgm:t>
    </dgm:pt>
    <dgm:pt modelId="{F68B3056-CCB9-410E-BEFE-E8FF9083F4A6}" type="sibTrans" cxnId="{1171DCEC-6510-4025-961B-3A8A6C4EB547}">
      <dgm:prSet/>
      <dgm:spPr/>
      <dgm:t>
        <a:bodyPr/>
        <a:lstStyle/>
        <a:p>
          <a:endParaRPr lang="en-US"/>
        </a:p>
      </dgm:t>
    </dgm:pt>
    <dgm:pt modelId="{0BD0971B-0396-4C58-8E55-D0ED27E4657E}">
      <dgm:prSet custT="1"/>
      <dgm:spPr/>
      <dgm:t>
        <a:bodyPr/>
        <a:lstStyle/>
        <a:p>
          <a:r>
            <a:rPr lang="en-US" sz="2000" dirty="0" err="1">
              <a:latin typeface="Arial" panose="020B0604020202020204" pitchFamily="34" charset="0"/>
              <a:cs typeface="Arial" panose="020B0604020202020204" pitchFamily="34" charset="0"/>
            </a:rPr>
            <a:t>Đăng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nhập</a:t>
          </a:r>
          <a:endParaRPr lang="en-US" sz="2000" dirty="0">
            <a:latin typeface="Arial" panose="020B0604020202020204" pitchFamily="34" charset="0"/>
            <a:cs typeface="Arial" panose="020B0604020202020204" pitchFamily="34" charset="0"/>
          </a:endParaRPr>
        </a:p>
      </dgm:t>
    </dgm:pt>
    <dgm:pt modelId="{CA97BD3B-6FF2-41C5-B3B7-740413A9145D}" type="parTrans" cxnId="{48A4C83A-097F-41B1-A631-BEAA71C499BE}">
      <dgm:prSet custT="1"/>
      <dgm:spPr/>
      <dgm:t>
        <a:bodyPr/>
        <a:lstStyle/>
        <a:p>
          <a:endParaRPr lang="en-US" sz="1050">
            <a:latin typeface="Arial" panose="020B0604020202020204" pitchFamily="34" charset="0"/>
            <a:cs typeface="Arial" panose="020B0604020202020204" pitchFamily="34" charset="0"/>
          </a:endParaRPr>
        </a:p>
      </dgm:t>
    </dgm:pt>
    <dgm:pt modelId="{84F01435-9FDB-4711-B07C-459CFED52BC7}" type="sibTrans" cxnId="{48A4C83A-097F-41B1-A631-BEAA71C499BE}">
      <dgm:prSet/>
      <dgm:spPr/>
      <dgm:t>
        <a:bodyPr/>
        <a:lstStyle/>
        <a:p>
          <a:endParaRPr lang="en-US"/>
        </a:p>
      </dgm:t>
    </dgm:pt>
    <dgm:pt modelId="{5B9036B7-BFA4-49D2-8D69-A2F74788582E}">
      <dgm:prSet custT="1"/>
      <dgm:spPr/>
      <dgm:t>
        <a:bodyPr/>
        <a:lstStyle/>
        <a:p>
          <a:r>
            <a:rPr lang="en-US" sz="2000" dirty="0" err="1">
              <a:latin typeface="Arial" panose="020B0604020202020204" pitchFamily="34" charset="0"/>
              <a:cs typeface="Arial" panose="020B0604020202020204" pitchFamily="34" charset="0"/>
            </a:rPr>
            <a:t>Thêm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viên</a:t>
          </a:r>
          <a:endParaRPr lang="en-US" sz="2000" dirty="0">
            <a:latin typeface="Arial" panose="020B0604020202020204" pitchFamily="34" charset="0"/>
            <a:cs typeface="Arial" panose="020B0604020202020204" pitchFamily="34" charset="0"/>
          </a:endParaRPr>
        </a:p>
      </dgm:t>
    </dgm:pt>
    <dgm:pt modelId="{2EFFCC89-1E53-4FDF-A922-14C5B9AF38B4}" type="parTrans" cxnId="{0DFF6CF5-9C65-48C4-9EE9-3DC8344A0BD0}">
      <dgm:prSet custT="1"/>
      <dgm:spPr/>
      <dgm:t>
        <a:bodyPr/>
        <a:lstStyle/>
        <a:p>
          <a:endParaRPr lang="en-US" sz="900">
            <a:latin typeface="Arial" panose="020B0604020202020204" pitchFamily="34" charset="0"/>
            <a:cs typeface="Arial" panose="020B0604020202020204" pitchFamily="34" charset="0"/>
          </a:endParaRPr>
        </a:p>
      </dgm:t>
    </dgm:pt>
    <dgm:pt modelId="{45DA77FC-5CC3-4141-91A2-C5F0BA4B96CE}" type="sibTrans" cxnId="{0DFF6CF5-9C65-48C4-9EE9-3DC8344A0BD0}">
      <dgm:prSet/>
      <dgm:spPr/>
      <dgm:t>
        <a:bodyPr/>
        <a:lstStyle/>
        <a:p>
          <a:endParaRPr lang="en-US"/>
        </a:p>
      </dgm:t>
    </dgm:pt>
    <dgm:pt modelId="{4A73181E-6DD1-488C-81BA-37DA1BD7364A}">
      <dgm:prSet custT="1"/>
      <dgm:spPr/>
      <dgm:t>
        <a:bodyPr/>
        <a:lstStyle/>
        <a:p>
          <a:r>
            <a:rPr lang="en-US" sz="2000" dirty="0" err="1">
              <a:latin typeface="Arial" panose="020B0604020202020204" pitchFamily="34" charset="0"/>
              <a:cs typeface="Arial" panose="020B0604020202020204" pitchFamily="34" charset="0"/>
            </a:rPr>
            <a:t>Thêm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hợp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endParaRPr lang="en-US" sz="2000" dirty="0">
            <a:latin typeface="Arial" panose="020B0604020202020204" pitchFamily="34" charset="0"/>
            <a:cs typeface="Arial" panose="020B0604020202020204" pitchFamily="34" charset="0"/>
          </a:endParaRPr>
        </a:p>
      </dgm:t>
    </dgm:pt>
    <dgm:pt modelId="{9E23B013-B385-42C4-BE44-66F3762B4EE5}" type="parTrans" cxnId="{A04BE3FA-0C8A-408D-9596-E3DBBBE2B6DD}">
      <dgm:prSet custT="1"/>
      <dgm:spPr/>
      <dgm:t>
        <a:bodyPr/>
        <a:lstStyle/>
        <a:p>
          <a:endParaRPr lang="en-US" sz="800">
            <a:latin typeface="Arial" panose="020B0604020202020204" pitchFamily="34" charset="0"/>
            <a:cs typeface="Arial" panose="020B0604020202020204" pitchFamily="34" charset="0"/>
          </a:endParaRPr>
        </a:p>
      </dgm:t>
    </dgm:pt>
    <dgm:pt modelId="{5A72C56A-1595-4DA4-9D00-32872C121E50}" type="sibTrans" cxnId="{A04BE3FA-0C8A-408D-9596-E3DBBBE2B6DD}">
      <dgm:prSet/>
      <dgm:spPr/>
      <dgm:t>
        <a:bodyPr/>
        <a:lstStyle/>
        <a:p>
          <a:endParaRPr lang="en-US"/>
        </a:p>
      </dgm:t>
    </dgm:pt>
    <dgm:pt modelId="{60CB5A96-2640-4A4A-85A9-FC74E87FD814}">
      <dgm:prSet custT="1"/>
      <dgm:spPr/>
      <dgm:t>
        <a:bodyPr/>
        <a:lstStyle/>
        <a:p>
          <a:r>
            <a:rPr lang="en-US" sz="2000">
              <a:latin typeface="Arial" panose="020B0604020202020204" pitchFamily="34" charset="0"/>
              <a:cs typeface="Arial" panose="020B0604020202020204" pitchFamily="34" charset="0"/>
            </a:rPr>
            <a:t>Thêm bậc lương</a:t>
          </a:r>
        </a:p>
      </dgm:t>
    </dgm:pt>
    <dgm:pt modelId="{2D3B048C-FF51-472A-838C-297898E9B451}" type="parTrans" cxnId="{727092E1-6546-453D-AE57-B8A3B12778CF}">
      <dgm:prSet custT="1"/>
      <dgm:spPr/>
      <dgm:t>
        <a:bodyPr/>
        <a:lstStyle/>
        <a:p>
          <a:endParaRPr lang="en-US" sz="700">
            <a:latin typeface="Arial" panose="020B0604020202020204" pitchFamily="34" charset="0"/>
            <a:cs typeface="Arial" panose="020B0604020202020204" pitchFamily="34" charset="0"/>
          </a:endParaRPr>
        </a:p>
      </dgm:t>
    </dgm:pt>
    <dgm:pt modelId="{64A61066-CA5C-4917-845D-E7308381E16D}" type="sibTrans" cxnId="{727092E1-6546-453D-AE57-B8A3B12778CF}">
      <dgm:prSet/>
      <dgm:spPr/>
      <dgm:t>
        <a:bodyPr/>
        <a:lstStyle/>
        <a:p>
          <a:endParaRPr lang="en-US"/>
        </a:p>
      </dgm:t>
    </dgm:pt>
    <dgm:pt modelId="{3F1BB27E-A67C-44EF-9B0C-D93FC4E8ECFF}">
      <dgm:prSet custT="1"/>
      <dgm:spPr/>
      <dgm:t>
        <a:bodyPr/>
        <a:lstStyle/>
        <a:p>
          <a:r>
            <a:rPr lang="en-US" sz="2000">
              <a:latin typeface="Arial" panose="020B0604020202020204" pitchFamily="34" charset="0"/>
              <a:cs typeface="Arial" panose="020B0604020202020204" pitchFamily="34" charset="0"/>
            </a:rPr>
            <a:t>Khen thưởng kỉ luật</a:t>
          </a:r>
        </a:p>
      </dgm:t>
    </dgm:pt>
    <dgm:pt modelId="{383B3B65-B8B6-4F27-AE31-45FB198729DE}" type="parTrans" cxnId="{3028C5A3-7FC8-45A4-B263-6DE961E6AEFE}">
      <dgm:prSet custT="1"/>
      <dgm:spPr/>
      <dgm:t>
        <a:bodyPr/>
        <a:lstStyle/>
        <a:p>
          <a:endParaRPr lang="en-US" sz="700">
            <a:latin typeface="Arial" panose="020B0604020202020204" pitchFamily="34" charset="0"/>
            <a:cs typeface="Arial" panose="020B0604020202020204" pitchFamily="34" charset="0"/>
          </a:endParaRPr>
        </a:p>
      </dgm:t>
    </dgm:pt>
    <dgm:pt modelId="{D451F3B9-6E19-4A92-A64C-028BF015FC32}" type="sibTrans" cxnId="{3028C5A3-7FC8-45A4-B263-6DE961E6AEFE}">
      <dgm:prSet/>
      <dgm:spPr/>
      <dgm:t>
        <a:bodyPr/>
        <a:lstStyle/>
        <a:p>
          <a:endParaRPr lang="en-US"/>
        </a:p>
      </dgm:t>
    </dgm:pt>
    <dgm:pt modelId="{83E4A0AB-770A-4DC2-B326-3F5B12EC4725}">
      <dgm:prSet custT="1"/>
      <dgm:spPr/>
      <dgm:t>
        <a:bodyPr/>
        <a:lstStyle/>
        <a:p>
          <a:r>
            <a:rPr lang="en-US" sz="2000">
              <a:latin typeface="Arial" panose="020B0604020202020204" pitchFamily="34" charset="0"/>
              <a:cs typeface="Arial" panose="020B0604020202020204" pitchFamily="34" charset="0"/>
            </a:rPr>
            <a:t>Thêm chức vụ</a:t>
          </a:r>
        </a:p>
      </dgm:t>
    </dgm:pt>
    <dgm:pt modelId="{C099CE15-E870-441B-A43C-BB74FCB88561}" type="parTrans" cxnId="{4FB19FE6-67BC-436E-A342-6FFE05A4BE69}">
      <dgm:prSet custT="1"/>
      <dgm:spPr/>
      <dgm:t>
        <a:bodyPr/>
        <a:lstStyle/>
        <a:p>
          <a:endParaRPr lang="en-US" sz="700">
            <a:latin typeface="Arial" panose="020B0604020202020204" pitchFamily="34" charset="0"/>
            <a:cs typeface="Arial" panose="020B0604020202020204" pitchFamily="34" charset="0"/>
          </a:endParaRPr>
        </a:p>
      </dgm:t>
    </dgm:pt>
    <dgm:pt modelId="{5A3C3CCD-A6E0-41FF-9F35-72FDBC9A9D65}" type="sibTrans" cxnId="{4FB19FE6-67BC-436E-A342-6FFE05A4BE69}">
      <dgm:prSet/>
      <dgm:spPr/>
      <dgm:t>
        <a:bodyPr/>
        <a:lstStyle/>
        <a:p>
          <a:endParaRPr lang="en-US"/>
        </a:p>
      </dgm:t>
    </dgm:pt>
    <dgm:pt modelId="{985DC0D9-6B6D-49EE-BF26-A65CF5F73DE0}">
      <dgm:prSet custT="1"/>
      <dgm:spPr/>
      <dgm:t>
        <a:bodyPr/>
        <a:lstStyle/>
        <a:p>
          <a:r>
            <a:rPr lang="en-US" sz="2000">
              <a:latin typeface="Arial" panose="020B0604020202020204" pitchFamily="34" charset="0"/>
              <a:cs typeface="Arial" panose="020B0604020202020204" pitchFamily="34" charset="0"/>
            </a:rPr>
            <a:t>Phòng ban</a:t>
          </a:r>
        </a:p>
      </dgm:t>
    </dgm:pt>
    <dgm:pt modelId="{9DB739E9-2ADE-4EEF-9EEE-44295EC2D162}" type="parTrans" cxnId="{2BECFCD5-00DB-478C-9181-0F94898216EB}">
      <dgm:prSet custT="1"/>
      <dgm:spPr/>
      <dgm:t>
        <a:bodyPr/>
        <a:lstStyle/>
        <a:p>
          <a:endParaRPr lang="en-US" sz="700">
            <a:latin typeface="Arial" panose="020B0604020202020204" pitchFamily="34" charset="0"/>
            <a:cs typeface="Arial" panose="020B0604020202020204" pitchFamily="34" charset="0"/>
          </a:endParaRPr>
        </a:p>
      </dgm:t>
    </dgm:pt>
    <dgm:pt modelId="{388DC300-6363-432B-B00E-7F52F17D5951}" type="sibTrans" cxnId="{2BECFCD5-00DB-478C-9181-0F94898216EB}">
      <dgm:prSet/>
      <dgm:spPr/>
      <dgm:t>
        <a:bodyPr/>
        <a:lstStyle/>
        <a:p>
          <a:endParaRPr lang="en-US"/>
        </a:p>
      </dgm:t>
    </dgm:pt>
    <dgm:pt modelId="{BE96B7C1-DEDA-448F-A3D0-414CE5D61893}">
      <dgm:prSet custT="1"/>
      <dgm:spPr/>
      <dgm:t>
        <a:bodyPr/>
        <a:lstStyle/>
        <a:p>
          <a:r>
            <a:rPr lang="en-US" sz="2000">
              <a:latin typeface="Arial" panose="020B0604020202020204" pitchFamily="34" charset="0"/>
              <a:cs typeface="Arial" panose="020B0604020202020204" pitchFamily="34" charset="0"/>
            </a:rPr>
            <a:t>Phụ cấp</a:t>
          </a:r>
        </a:p>
      </dgm:t>
    </dgm:pt>
    <dgm:pt modelId="{E272BCB7-5AD5-4524-8CC3-210C456A052B}" type="parTrans" cxnId="{0FD5DD97-2F8B-4B11-A58B-FCF6858744DD}">
      <dgm:prSet custT="1"/>
      <dgm:spPr/>
      <dgm:t>
        <a:bodyPr/>
        <a:lstStyle/>
        <a:p>
          <a:endParaRPr lang="en-US" sz="700">
            <a:latin typeface="Arial" panose="020B0604020202020204" pitchFamily="34" charset="0"/>
            <a:cs typeface="Arial" panose="020B0604020202020204" pitchFamily="34" charset="0"/>
          </a:endParaRPr>
        </a:p>
      </dgm:t>
    </dgm:pt>
    <dgm:pt modelId="{2CB3A952-6CF1-413C-AC3D-A04D5E91639F}" type="sibTrans" cxnId="{0FD5DD97-2F8B-4B11-A58B-FCF6858744DD}">
      <dgm:prSet/>
      <dgm:spPr/>
      <dgm:t>
        <a:bodyPr/>
        <a:lstStyle/>
        <a:p>
          <a:endParaRPr lang="en-US"/>
        </a:p>
      </dgm:t>
    </dgm:pt>
    <dgm:pt modelId="{4878279A-909D-4437-B10B-B249BFBE8ACF}">
      <dgm:prSet custT="1"/>
      <dgm:spPr/>
      <dgm:t>
        <a:bodyPr/>
        <a:lstStyle/>
        <a:p>
          <a:r>
            <a:rPr lang="en-US" sz="2000">
              <a:latin typeface="Arial" panose="020B0604020202020204" pitchFamily="34" charset="0"/>
              <a:cs typeface="Arial" panose="020B0604020202020204" pitchFamily="34" charset="0"/>
            </a:rPr>
            <a:t>Chấm công</a:t>
          </a:r>
        </a:p>
      </dgm:t>
    </dgm:pt>
    <dgm:pt modelId="{B7008E0C-D90D-42AC-8682-41FB7DC0DE18}" type="parTrans" cxnId="{58424A6B-DAC8-4B4E-9DF6-C1F34EBBDBF4}">
      <dgm:prSet custT="1"/>
      <dgm:spPr/>
      <dgm:t>
        <a:bodyPr/>
        <a:lstStyle/>
        <a:p>
          <a:endParaRPr lang="en-US" sz="800">
            <a:latin typeface="Arial" panose="020B0604020202020204" pitchFamily="34" charset="0"/>
            <a:cs typeface="Arial" panose="020B0604020202020204" pitchFamily="34" charset="0"/>
          </a:endParaRPr>
        </a:p>
      </dgm:t>
    </dgm:pt>
    <dgm:pt modelId="{4817B981-51CE-4AD9-A523-68EE198E4535}" type="sibTrans" cxnId="{58424A6B-DAC8-4B4E-9DF6-C1F34EBBDBF4}">
      <dgm:prSet/>
      <dgm:spPr/>
      <dgm:t>
        <a:bodyPr/>
        <a:lstStyle/>
        <a:p>
          <a:endParaRPr lang="en-US"/>
        </a:p>
      </dgm:t>
    </dgm:pt>
    <dgm:pt modelId="{712EA1E7-A04E-4ABA-BCC5-9763CE8A8F76}">
      <dgm:prSet custT="1"/>
      <dgm:spPr/>
      <dgm:t>
        <a:bodyPr/>
        <a:lstStyle/>
        <a:p>
          <a:r>
            <a:rPr lang="en-US" sz="2000">
              <a:latin typeface="Arial" panose="020B0604020202020204" pitchFamily="34" charset="0"/>
              <a:cs typeface="Arial" panose="020B0604020202020204" pitchFamily="34" charset="0"/>
            </a:rPr>
            <a:t>Trình độ học vấn </a:t>
          </a:r>
        </a:p>
      </dgm:t>
    </dgm:pt>
    <dgm:pt modelId="{17FCCC78-B21C-4229-9A79-EDAADBAA86DA}" type="parTrans" cxnId="{A2752A38-A13F-43E8-8301-1E75DD3EBF24}">
      <dgm:prSet custT="1"/>
      <dgm:spPr/>
      <dgm:t>
        <a:bodyPr/>
        <a:lstStyle/>
        <a:p>
          <a:endParaRPr lang="en-US" sz="900">
            <a:latin typeface="Arial" panose="020B0604020202020204" pitchFamily="34" charset="0"/>
            <a:cs typeface="Arial" panose="020B0604020202020204" pitchFamily="34" charset="0"/>
          </a:endParaRPr>
        </a:p>
      </dgm:t>
    </dgm:pt>
    <dgm:pt modelId="{D01FD44F-91B1-454C-8007-7E6A0AB1F0FA}" type="sibTrans" cxnId="{A2752A38-A13F-43E8-8301-1E75DD3EBF24}">
      <dgm:prSet/>
      <dgm:spPr/>
      <dgm:t>
        <a:bodyPr/>
        <a:lstStyle/>
        <a:p>
          <a:endParaRPr lang="en-US"/>
        </a:p>
      </dgm:t>
    </dgm:pt>
    <dgm:pt modelId="{70188987-4024-48D2-8A54-8A1C3F19E6BF}">
      <dgm:prSet custT="1"/>
      <dgm:spPr/>
      <dgm:t>
        <a:bodyPr/>
        <a:lstStyle/>
        <a:p>
          <a:r>
            <a:rPr lang="en-US" sz="2000">
              <a:latin typeface="Arial" panose="020B0604020202020204" pitchFamily="34" charset="0"/>
              <a:cs typeface="Arial" panose="020B0604020202020204" pitchFamily="34" charset="0"/>
            </a:rPr>
            <a:t>Trình độ ngoại ngữ</a:t>
          </a:r>
        </a:p>
      </dgm:t>
    </dgm:pt>
    <dgm:pt modelId="{0CABE024-4CC6-45B3-B2F9-3E2455FA80DE}" type="parTrans" cxnId="{1D4CF7A8-CFEB-4DA8-9A61-6A6A78EFA26B}">
      <dgm:prSet custT="1"/>
      <dgm:spPr/>
      <dgm:t>
        <a:bodyPr/>
        <a:lstStyle/>
        <a:p>
          <a:endParaRPr lang="en-US" sz="1050">
            <a:latin typeface="Arial" panose="020B0604020202020204" pitchFamily="34" charset="0"/>
            <a:cs typeface="Arial" panose="020B0604020202020204" pitchFamily="34" charset="0"/>
          </a:endParaRPr>
        </a:p>
      </dgm:t>
    </dgm:pt>
    <dgm:pt modelId="{470F544E-B4A7-4550-A316-976B8A430BD5}" type="sibTrans" cxnId="{1D4CF7A8-CFEB-4DA8-9A61-6A6A78EFA26B}">
      <dgm:prSet/>
      <dgm:spPr/>
      <dgm:t>
        <a:bodyPr/>
        <a:lstStyle/>
        <a:p>
          <a:endParaRPr lang="en-US"/>
        </a:p>
      </dgm:t>
    </dgm:pt>
    <dgm:pt modelId="{57E8EAF1-EE04-4FC6-A1FE-7553161B8D16}" type="pres">
      <dgm:prSet presAssocID="{DA0B6894-9FBD-4B2A-9944-12704B8F18C7}" presName="diagram" presStyleCnt="0">
        <dgm:presLayoutVars>
          <dgm:chPref val="1"/>
          <dgm:dir/>
          <dgm:animOne val="branch"/>
          <dgm:animLvl val="lvl"/>
          <dgm:resizeHandles val="exact"/>
        </dgm:presLayoutVars>
      </dgm:prSet>
      <dgm:spPr/>
      <dgm:t>
        <a:bodyPr/>
        <a:lstStyle/>
        <a:p>
          <a:endParaRPr lang="en-US"/>
        </a:p>
      </dgm:t>
    </dgm:pt>
    <dgm:pt modelId="{A4B9196B-9DF1-43EA-AD52-64B27ADCA67F}" type="pres">
      <dgm:prSet presAssocID="{4D108621-AC7A-4F00-B9C8-49DE0269610E}" presName="root1" presStyleCnt="0"/>
      <dgm:spPr/>
    </dgm:pt>
    <dgm:pt modelId="{C61024C0-5829-430B-949C-E4312C25E849}" type="pres">
      <dgm:prSet presAssocID="{4D108621-AC7A-4F00-B9C8-49DE0269610E}" presName="LevelOneTextNode" presStyleLbl="node0" presStyleIdx="0" presStyleCnt="1" custScaleX="628052" custScaleY="600625" custLinFactX="-299565" custLinFactY="-649135" custLinFactNeighborX="-300000" custLinFactNeighborY="-700000">
        <dgm:presLayoutVars>
          <dgm:chPref val="3"/>
        </dgm:presLayoutVars>
      </dgm:prSet>
      <dgm:spPr/>
      <dgm:t>
        <a:bodyPr/>
        <a:lstStyle/>
        <a:p>
          <a:endParaRPr lang="en-US"/>
        </a:p>
      </dgm:t>
    </dgm:pt>
    <dgm:pt modelId="{9CE03387-B34C-4A14-9163-06C4FC32EF76}" type="pres">
      <dgm:prSet presAssocID="{4D108621-AC7A-4F00-B9C8-49DE0269610E}" presName="level2hierChild" presStyleCnt="0"/>
      <dgm:spPr/>
    </dgm:pt>
    <dgm:pt modelId="{EF7EE71B-1F86-4E76-9C05-F8A8B5022814}" type="pres">
      <dgm:prSet presAssocID="{CA97BD3B-6FF2-41C5-B3B7-740413A9145D}" presName="conn2-1" presStyleLbl="parChTrans1D2" presStyleIdx="0" presStyleCnt="11" custSzX="3186110" custSzY="27417"/>
      <dgm:spPr/>
      <dgm:t>
        <a:bodyPr/>
        <a:lstStyle/>
        <a:p>
          <a:endParaRPr lang="en-US"/>
        </a:p>
      </dgm:t>
    </dgm:pt>
    <dgm:pt modelId="{51AC375C-39C7-4FCF-BB9B-249BAB5CEB3E}" type="pres">
      <dgm:prSet presAssocID="{CA97BD3B-6FF2-41C5-B3B7-740413A9145D}" presName="connTx" presStyleLbl="parChTrans1D2" presStyleIdx="0" presStyleCnt="11"/>
      <dgm:spPr/>
      <dgm:t>
        <a:bodyPr/>
        <a:lstStyle/>
        <a:p>
          <a:endParaRPr lang="en-US"/>
        </a:p>
      </dgm:t>
    </dgm:pt>
    <dgm:pt modelId="{232245FB-8850-4F4A-A6D5-57B4D8DF7035}" type="pres">
      <dgm:prSet presAssocID="{0BD0971B-0396-4C58-8E55-D0ED27E4657E}" presName="root2" presStyleCnt="0"/>
      <dgm:spPr/>
    </dgm:pt>
    <dgm:pt modelId="{BF1B599D-80EA-47DB-A2B9-5DE41E21BF8B}" type="pres">
      <dgm:prSet presAssocID="{0BD0971B-0396-4C58-8E55-D0ED27E4657E}" presName="LevelTwoTextNode" presStyleLbl="node2" presStyleIdx="0" presStyleCnt="11" custScaleX="1394156" custScaleY="344825">
        <dgm:presLayoutVars>
          <dgm:chPref val="3"/>
        </dgm:presLayoutVars>
      </dgm:prSet>
      <dgm:spPr/>
      <dgm:t>
        <a:bodyPr/>
        <a:lstStyle/>
        <a:p>
          <a:endParaRPr lang="en-US"/>
        </a:p>
      </dgm:t>
    </dgm:pt>
    <dgm:pt modelId="{2669EE29-7695-45C6-B03C-0E5582845BA6}" type="pres">
      <dgm:prSet presAssocID="{0BD0971B-0396-4C58-8E55-D0ED27E4657E}" presName="level3hierChild" presStyleCnt="0"/>
      <dgm:spPr/>
    </dgm:pt>
    <dgm:pt modelId="{044FD552-34EC-42A2-8AB3-5C51C4DE413D}" type="pres">
      <dgm:prSet presAssocID="{2EFFCC89-1E53-4FDF-A922-14C5B9AF38B4}" presName="conn2-1" presStyleLbl="parChTrans1D2" presStyleIdx="1" presStyleCnt="11" custSzX="2582043" custSzY="27417"/>
      <dgm:spPr/>
      <dgm:t>
        <a:bodyPr/>
        <a:lstStyle/>
        <a:p>
          <a:endParaRPr lang="en-US"/>
        </a:p>
      </dgm:t>
    </dgm:pt>
    <dgm:pt modelId="{90CB2EF0-03B1-4879-85CC-296C508046C8}" type="pres">
      <dgm:prSet presAssocID="{2EFFCC89-1E53-4FDF-A922-14C5B9AF38B4}" presName="connTx" presStyleLbl="parChTrans1D2" presStyleIdx="1" presStyleCnt="11"/>
      <dgm:spPr/>
      <dgm:t>
        <a:bodyPr/>
        <a:lstStyle/>
        <a:p>
          <a:endParaRPr lang="en-US"/>
        </a:p>
      </dgm:t>
    </dgm:pt>
    <dgm:pt modelId="{6918AA58-25B9-4049-895E-522428E22480}" type="pres">
      <dgm:prSet presAssocID="{5B9036B7-BFA4-49D2-8D69-A2F74788582E}" presName="root2" presStyleCnt="0"/>
      <dgm:spPr/>
    </dgm:pt>
    <dgm:pt modelId="{569FE215-2F05-4FC6-B0D6-E63E4279F45A}" type="pres">
      <dgm:prSet presAssocID="{5B9036B7-BFA4-49D2-8D69-A2F74788582E}" presName="LevelTwoTextNode" presStyleLbl="node2" presStyleIdx="1" presStyleCnt="11" custScaleX="1394156" custScaleY="344825">
        <dgm:presLayoutVars>
          <dgm:chPref val="3"/>
        </dgm:presLayoutVars>
      </dgm:prSet>
      <dgm:spPr/>
      <dgm:t>
        <a:bodyPr/>
        <a:lstStyle/>
        <a:p>
          <a:endParaRPr lang="en-US"/>
        </a:p>
      </dgm:t>
    </dgm:pt>
    <dgm:pt modelId="{98259FC1-58A1-445B-837C-1E1F300DD2D2}" type="pres">
      <dgm:prSet presAssocID="{5B9036B7-BFA4-49D2-8D69-A2F74788582E}" presName="level3hierChild" presStyleCnt="0"/>
      <dgm:spPr/>
    </dgm:pt>
    <dgm:pt modelId="{5F728B47-1C0A-4529-8279-91D33F8657C1}" type="pres">
      <dgm:prSet presAssocID="{9E23B013-B385-42C4-BE44-66F3762B4EE5}" presName="conn2-1" presStyleLbl="parChTrans1D2" presStyleIdx="2" presStyleCnt="11" custSzX="1989195" custSzY="27417"/>
      <dgm:spPr/>
      <dgm:t>
        <a:bodyPr/>
        <a:lstStyle/>
        <a:p>
          <a:endParaRPr lang="en-US"/>
        </a:p>
      </dgm:t>
    </dgm:pt>
    <dgm:pt modelId="{17F56582-3D6B-4258-9B01-4ABAA3A4ABD7}" type="pres">
      <dgm:prSet presAssocID="{9E23B013-B385-42C4-BE44-66F3762B4EE5}" presName="connTx" presStyleLbl="parChTrans1D2" presStyleIdx="2" presStyleCnt="11"/>
      <dgm:spPr/>
      <dgm:t>
        <a:bodyPr/>
        <a:lstStyle/>
        <a:p>
          <a:endParaRPr lang="en-US"/>
        </a:p>
      </dgm:t>
    </dgm:pt>
    <dgm:pt modelId="{E7A93CFC-0603-46DC-BA0C-82108D08AAF6}" type="pres">
      <dgm:prSet presAssocID="{4A73181E-6DD1-488C-81BA-37DA1BD7364A}" presName="root2" presStyleCnt="0"/>
      <dgm:spPr/>
    </dgm:pt>
    <dgm:pt modelId="{3CB6DC62-4179-43EE-9D73-8F787B11A12B}" type="pres">
      <dgm:prSet presAssocID="{4A73181E-6DD1-488C-81BA-37DA1BD7364A}" presName="LevelTwoTextNode" presStyleLbl="node2" presStyleIdx="2" presStyleCnt="11" custScaleX="1394156" custScaleY="344825">
        <dgm:presLayoutVars>
          <dgm:chPref val="3"/>
        </dgm:presLayoutVars>
      </dgm:prSet>
      <dgm:spPr/>
      <dgm:t>
        <a:bodyPr/>
        <a:lstStyle/>
        <a:p>
          <a:endParaRPr lang="en-US"/>
        </a:p>
      </dgm:t>
    </dgm:pt>
    <dgm:pt modelId="{9181124E-6360-4AB3-91FD-9F029AB60282}" type="pres">
      <dgm:prSet presAssocID="{4A73181E-6DD1-488C-81BA-37DA1BD7364A}" presName="level3hierChild" presStyleCnt="0"/>
      <dgm:spPr/>
    </dgm:pt>
    <dgm:pt modelId="{E9D8A35C-6A47-48DC-ACC2-466DEE942999}" type="pres">
      <dgm:prSet presAssocID="{2D3B048C-FF51-472A-838C-297898E9B451}" presName="conn2-1" presStyleLbl="parChTrans1D2" presStyleIdx="3" presStyleCnt="11" custSzX="1421672" custSzY="27417"/>
      <dgm:spPr/>
      <dgm:t>
        <a:bodyPr/>
        <a:lstStyle/>
        <a:p>
          <a:endParaRPr lang="en-US"/>
        </a:p>
      </dgm:t>
    </dgm:pt>
    <dgm:pt modelId="{996E01F7-A04A-4FCB-913A-0AF3B12AE10C}" type="pres">
      <dgm:prSet presAssocID="{2D3B048C-FF51-472A-838C-297898E9B451}" presName="connTx" presStyleLbl="parChTrans1D2" presStyleIdx="3" presStyleCnt="11"/>
      <dgm:spPr/>
      <dgm:t>
        <a:bodyPr/>
        <a:lstStyle/>
        <a:p>
          <a:endParaRPr lang="en-US"/>
        </a:p>
      </dgm:t>
    </dgm:pt>
    <dgm:pt modelId="{2C0A9895-7F47-44E6-BEBF-D597E0C4321E}" type="pres">
      <dgm:prSet presAssocID="{60CB5A96-2640-4A4A-85A9-FC74E87FD814}" presName="root2" presStyleCnt="0"/>
      <dgm:spPr/>
    </dgm:pt>
    <dgm:pt modelId="{E70CC7A6-CCC4-4C94-8BAD-AF2128B414CB}" type="pres">
      <dgm:prSet presAssocID="{60CB5A96-2640-4A4A-85A9-FC74E87FD814}" presName="LevelTwoTextNode" presStyleLbl="node2" presStyleIdx="3" presStyleCnt="11" custScaleX="1394156" custScaleY="344825">
        <dgm:presLayoutVars>
          <dgm:chPref val="3"/>
        </dgm:presLayoutVars>
      </dgm:prSet>
      <dgm:spPr/>
      <dgm:t>
        <a:bodyPr/>
        <a:lstStyle/>
        <a:p>
          <a:endParaRPr lang="en-US"/>
        </a:p>
      </dgm:t>
    </dgm:pt>
    <dgm:pt modelId="{4A4D7697-1194-40E7-9859-613D58D45F09}" type="pres">
      <dgm:prSet presAssocID="{60CB5A96-2640-4A4A-85A9-FC74E87FD814}" presName="level3hierChild" presStyleCnt="0"/>
      <dgm:spPr/>
    </dgm:pt>
    <dgm:pt modelId="{7A3D90D9-4D99-4116-B6F2-18EBB16AFAEE}" type="pres">
      <dgm:prSet presAssocID="{383B3B65-B8B6-4F27-AE31-45FB198729DE}" presName="conn2-1" presStyleLbl="parChTrans1D2" presStyleIdx="4" presStyleCnt="11" custSzX="927201" custSzY="27417"/>
      <dgm:spPr/>
      <dgm:t>
        <a:bodyPr/>
        <a:lstStyle/>
        <a:p>
          <a:endParaRPr lang="en-US"/>
        </a:p>
      </dgm:t>
    </dgm:pt>
    <dgm:pt modelId="{3644908C-D2C2-4AA3-88D2-0E642CB65291}" type="pres">
      <dgm:prSet presAssocID="{383B3B65-B8B6-4F27-AE31-45FB198729DE}" presName="connTx" presStyleLbl="parChTrans1D2" presStyleIdx="4" presStyleCnt="11"/>
      <dgm:spPr/>
      <dgm:t>
        <a:bodyPr/>
        <a:lstStyle/>
        <a:p>
          <a:endParaRPr lang="en-US"/>
        </a:p>
      </dgm:t>
    </dgm:pt>
    <dgm:pt modelId="{6C28433E-C938-49C1-B946-2520EDE3AC79}" type="pres">
      <dgm:prSet presAssocID="{3F1BB27E-A67C-44EF-9B0C-D93FC4E8ECFF}" presName="root2" presStyleCnt="0"/>
      <dgm:spPr/>
    </dgm:pt>
    <dgm:pt modelId="{86B70FB1-05FA-4894-936E-19ACC73F4052}" type="pres">
      <dgm:prSet presAssocID="{3F1BB27E-A67C-44EF-9B0C-D93FC4E8ECFF}" presName="LevelTwoTextNode" presStyleLbl="node2" presStyleIdx="4" presStyleCnt="11" custScaleX="1394156" custScaleY="344825">
        <dgm:presLayoutVars>
          <dgm:chPref val="3"/>
        </dgm:presLayoutVars>
      </dgm:prSet>
      <dgm:spPr/>
      <dgm:t>
        <a:bodyPr/>
        <a:lstStyle/>
        <a:p>
          <a:endParaRPr lang="en-US"/>
        </a:p>
      </dgm:t>
    </dgm:pt>
    <dgm:pt modelId="{BB75B758-5966-4AB6-B003-D8CB79CC5181}" type="pres">
      <dgm:prSet presAssocID="{3F1BB27E-A67C-44EF-9B0C-D93FC4E8ECFF}" presName="level3hierChild" presStyleCnt="0"/>
      <dgm:spPr/>
    </dgm:pt>
    <dgm:pt modelId="{172D7206-94B9-4D58-B716-82834D280710}" type="pres">
      <dgm:prSet presAssocID="{C099CE15-E870-441B-A43C-BB74FCB88561}" presName="conn2-1" presStyleLbl="parChTrans1D2" presStyleIdx="5" presStyleCnt="11" custSzX="687424" custSzY="27417"/>
      <dgm:spPr/>
      <dgm:t>
        <a:bodyPr/>
        <a:lstStyle/>
        <a:p>
          <a:endParaRPr lang="en-US"/>
        </a:p>
      </dgm:t>
    </dgm:pt>
    <dgm:pt modelId="{63F71F5F-945B-414E-9D76-73E89C80043F}" type="pres">
      <dgm:prSet presAssocID="{C099CE15-E870-441B-A43C-BB74FCB88561}" presName="connTx" presStyleLbl="parChTrans1D2" presStyleIdx="5" presStyleCnt="11"/>
      <dgm:spPr/>
      <dgm:t>
        <a:bodyPr/>
        <a:lstStyle/>
        <a:p>
          <a:endParaRPr lang="en-US"/>
        </a:p>
      </dgm:t>
    </dgm:pt>
    <dgm:pt modelId="{D876F9D1-04F3-4FDC-9A67-ABAE69AED5BC}" type="pres">
      <dgm:prSet presAssocID="{83E4A0AB-770A-4DC2-B326-3F5B12EC4725}" presName="root2" presStyleCnt="0"/>
      <dgm:spPr/>
    </dgm:pt>
    <dgm:pt modelId="{256B7270-BECA-4655-8BAE-EF2CCE665555}" type="pres">
      <dgm:prSet presAssocID="{83E4A0AB-770A-4DC2-B326-3F5B12EC4725}" presName="LevelTwoTextNode" presStyleLbl="node2" presStyleIdx="5" presStyleCnt="11" custScaleX="1394156" custScaleY="344825">
        <dgm:presLayoutVars>
          <dgm:chPref val="3"/>
        </dgm:presLayoutVars>
      </dgm:prSet>
      <dgm:spPr/>
      <dgm:t>
        <a:bodyPr/>
        <a:lstStyle/>
        <a:p>
          <a:endParaRPr lang="en-US"/>
        </a:p>
      </dgm:t>
    </dgm:pt>
    <dgm:pt modelId="{4B2CBFBD-6585-4F2D-94BF-EDD394590AD6}" type="pres">
      <dgm:prSet presAssocID="{83E4A0AB-770A-4DC2-B326-3F5B12EC4725}" presName="level3hierChild" presStyleCnt="0"/>
      <dgm:spPr/>
    </dgm:pt>
    <dgm:pt modelId="{D921584A-5AC4-4BA9-8842-5583967E9052}" type="pres">
      <dgm:prSet presAssocID="{9DB739E9-2ADE-4EEF-9EEE-44295EC2D162}" presName="conn2-1" presStyleLbl="parChTrans1D2" presStyleIdx="6" presStyleCnt="11" custSzX="927201" custSzY="27417"/>
      <dgm:spPr/>
      <dgm:t>
        <a:bodyPr/>
        <a:lstStyle/>
        <a:p>
          <a:endParaRPr lang="en-US"/>
        </a:p>
      </dgm:t>
    </dgm:pt>
    <dgm:pt modelId="{29DE8E0F-DC12-4C88-8879-56E42E4371AC}" type="pres">
      <dgm:prSet presAssocID="{9DB739E9-2ADE-4EEF-9EEE-44295EC2D162}" presName="connTx" presStyleLbl="parChTrans1D2" presStyleIdx="6" presStyleCnt="11"/>
      <dgm:spPr/>
      <dgm:t>
        <a:bodyPr/>
        <a:lstStyle/>
        <a:p>
          <a:endParaRPr lang="en-US"/>
        </a:p>
      </dgm:t>
    </dgm:pt>
    <dgm:pt modelId="{4C334EC2-16A6-4F03-AB8C-46038A0F2829}" type="pres">
      <dgm:prSet presAssocID="{985DC0D9-6B6D-49EE-BF26-A65CF5F73DE0}" presName="root2" presStyleCnt="0"/>
      <dgm:spPr/>
    </dgm:pt>
    <dgm:pt modelId="{BB53256E-74A3-4F47-9804-D1DA8F5D9CC2}" type="pres">
      <dgm:prSet presAssocID="{985DC0D9-6B6D-49EE-BF26-A65CF5F73DE0}" presName="LevelTwoTextNode" presStyleLbl="node2" presStyleIdx="6" presStyleCnt="11" custScaleX="1394156" custScaleY="344825">
        <dgm:presLayoutVars>
          <dgm:chPref val="3"/>
        </dgm:presLayoutVars>
      </dgm:prSet>
      <dgm:spPr/>
      <dgm:t>
        <a:bodyPr/>
        <a:lstStyle/>
        <a:p>
          <a:endParaRPr lang="en-US"/>
        </a:p>
      </dgm:t>
    </dgm:pt>
    <dgm:pt modelId="{E230342D-9B59-47E1-92CE-98D5CC4B611C}" type="pres">
      <dgm:prSet presAssocID="{985DC0D9-6B6D-49EE-BF26-A65CF5F73DE0}" presName="level3hierChild" presStyleCnt="0"/>
      <dgm:spPr/>
    </dgm:pt>
    <dgm:pt modelId="{D40B5C69-A356-4B7D-BD56-F8649505E9CB}" type="pres">
      <dgm:prSet presAssocID="{E272BCB7-5AD5-4524-8CC3-210C456A052B}" presName="conn2-1" presStyleLbl="parChTrans1D2" presStyleIdx="7" presStyleCnt="11" custSzX="1421672" custSzY="27417"/>
      <dgm:spPr/>
      <dgm:t>
        <a:bodyPr/>
        <a:lstStyle/>
        <a:p>
          <a:endParaRPr lang="en-US"/>
        </a:p>
      </dgm:t>
    </dgm:pt>
    <dgm:pt modelId="{161B36DA-2380-4C8B-AFB7-FEE9E5B3AAF2}" type="pres">
      <dgm:prSet presAssocID="{E272BCB7-5AD5-4524-8CC3-210C456A052B}" presName="connTx" presStyleLbl="parChTrans1D2" presStyleIdx="7" presStyleCnt="11"/>
      <dgm:spPr/>
      <dgm:t>
        <a:bodyPr/>
        <a:lstStyle/>
        <a:p>
          <a:endParaRPr lang="en-US"/>
        </a:p>
      </dgm:t>
    </dgm:pt>
    <dgm:pt modelId="{35C106B1-D838-4724-A065-0CC7F3759DFB}" type="pres">
      <dgm:prSet presAssocID="{BE96B7C1-DEDA-448F-A3D0-414CE5D61893}" presName="root2" presStyleCnt="0"/>
      <dgm:spPr/>
    </dgm:pt>
    <dgm:pt modelId="{820E67E6-3D39-4099-86B9-DC454A418A31}" type="pres">
      <dgm:prSet presAssocID="{BE96B7C1-DEDA-448F-A3D0-414CE5D61893}" presName="LevelTwoTextNode" presStyleLbl="node2" presStyleIdx="7" presStyleCnt="11" custScaleX="1394156" custScaleY="344825">
        <dgm:presLayoutVars>
          <dgm:chPref val="3"/>
        </dgm:presLayoutVars>
      </dgm:prSet>
      <dgm:spPr/>
      <dgm:t>
        <a:bodyPr/>
        <a:lstStyle/>
        <a:p>
          <a:endParaRPr lang="en-US"/>
        </a:p>
      </dgm:t>
    </dgm:pt>
    <dgm:pt modelId="{7B19E319-65FC-42B2-88FE-B523973E0B11}" type="pres">
      <dgm:prSet presAssocID="{BE96B7C1-DEDA-448F-A3D0-414CE5D61893}" presName="level3hierChild" presStyleCnt="0"/>
      <dgm:spPr/>
    </dgm:pt>
    <dgm:pt modelId="{7CB9C2E3-408E-4B21-A60B-B2C37E63E8E0}" type="pres">
      <dgm:prSet presAssocID="{B7008E0C-D90D-42AC-8682-41FB7DC0DE18}" presName="conn2-1" presStyleLbl="parChTrans1D2" presStyleIdx="8" presStyleCnt="11" custSzX="1989195" custSzY="27417"/>
      <dgm:spPr/>
      <dgm:t>
        <a:bodyPr/>
        <a:lstStyle/>
        <a:p>
          <a:endParaRPr lang="en-US"/>
        </a:p>
      </dgm:t>
    </dgm:pt>
    <dgm:pt modelId="{4DA2F0FD-4C69-4E0C-AD76-4A5BCF9836FC}" type="pres">
      <dgm:prSet presAssocID="{B7008E0C-D90D-42AC-8682-41FB7DC0DE18}" presName="connTx" presStyleLbl="parChTrans1D2" presStyleIdx="8" presStyleCnt="11"/>
      <dgm:spPr/>
      <dgm:t>
        <a:bodyPr/>
        <a:lstStyle/>
        <a:p>
          <a:endParaRPr lang="en-US"/>
        </a:p>
      </dgm:t>
    </dgm:pt>
    <dgm:pt modelId="{28E8817A-A7C5-49A1-9A31-BA32CA9042E3}" type="pres">
      <dgm:prSet presAssocID="{4878279A-909D-4437-B10B-B249BFBE8ACF}" presName="root2" presStyleCnt="0"/>
      <dgm:spPr/>
    </dgm:pt>
    <dgm:pt modelId="{0241A02A-852B-4204-8724-51332F4A5729}" type="pres">
      <dgm:prSet presAssocID="{4878279A-909D-4437-B10B-B249BFBE8ACF}" presName="LevelTwoTextNode" presStyleLbl="node2" presStyleIdx="8" presStyleCnt="11" custScaleX="1394156" custScaleY="344825">
        <dgm:presLayoutVars>
          <dgm:chPref val="3"/>
        </dgm:presLayoutVars>
      </dgm:prSet>
      <dgm:spPr/>
      <dgm:t>
        <a:bodyPr/>
        <a:lstStyle/>
        <a:p>
          <a:endParaRPr lang="en-US"/>
        </a:p>
      </dgm:t>
    </dgm:pt>
    <dgm:pt modelId="{7F2D36EE-4375-4ABB-92D2-33140D0D8C44}" type="pres">
      <dgm:prSet presAssocID="{4878279A-909D-4437-B10B-B249BFBE8ACF}" presName="level3hierChild" presStyleCnt="0"/>
      <dgm:spPr/>
    </dgm:pt>
    <dgm:pt modelId="{2B481398-7D0D-4162-8881-E1D2AD8BF5C2}" type="pres">
      <dgm:prSet presAssocID="{17FCCC78-B21C-4229-9A79-EDAADBAA86DA}" presName="conn2-1" presStyleLbl="parChTrans1D2" presStyleIdx="9" presStyleCnt="11" custSzX="2582043" custSzY="27417"/>
      <dgm:spPr/>
      <dgm:t>
        <a:bodyPr/>
        <a:lstStyle/>
        <a:p>
          <a:endParaRPr lang="en-US"/>
        </a:p>
      </dgm:t>
    </dgm:pt>
    <dgm:pt modelId="{D3A7F17C-2549-48B1-BA54-F42982CEE57D}" type="pres">
      <dgm:prSet presAssocID="{17FCCC78-B21C-4229-9A79-EDAADBAA86DA}" presName="connTx" presStyleLbl="parChTrans1D2" presStyleIdx="9" presStyleCnt="11"/>
      <dgm:spPr/>
      <dgm:t>
        <a:bodyPr/>
        <a:lstStyle/>
        <a:p>
          <a:endParaRPr lang="en-US"/>
        </a:p>
      </dgm:t>
    </dgm:pt>
    <dgm:pt modelId="{00929B33-9B44-4DEA-A89A-41100CC88759}" type="pres">
      <dgm:prSet presAssocID="{712EA1E7-A04E-4ABA-BCC5-9763CE8A8F76}" presName="root2" presStyleCnt="0"/>
      <dgm:spPr/>
    </dgm:pt>
    <dgm:pt modelId="{3E391B50-4A29-47DB-9706-67673F17F156}" type="pres">
      <dgm:prSet presAssocID="{712EA1E7-A04E-4ABA-BCC5-9763CE8A8F76}" presName="LevelTwoTextNode" presStyleLbl="node2" presStyleIdx="9" presStyleCnt="11" custScaleX="1394156" custScaleY="344825">
        <dgm:presLayoutVars>
          <dgm:chPref val="3"/>
        </dgm:presLayoutVars>
      </dgm:prSet>
      <dgm:spPr/>
      <dgm:t>
        <a:bodyPr/>
        <a:lstStyle/>
        <a:p>
          <a:endParaRPr lang="en-US"/>
        </a:p>
      </dgm:t>
    </dgm:pt>
    <dgm:pt modelId="{549B5EDF-83B5-43C5-8F7E-82D986E19C09}" type="pres">
      <dgm:prSet presAssocID="{712EA1E7-A04E-4ABA-BCC5-9763CE8A8F76}" presName="level3hierChild" presStyleCnt="0"/>
      <dgm:spPr/>
    </dgm:pt>
    <dgm:pt modelId="{3066920D-BF2F-47C7-AB07-9451F3F2561E}" type="pres">
      <dgm:prSet presAssocID="{0CABE024-4CC6-45B3-B2F9-3E2455FA80DE}" presName="conn2-1" presStyleLbl="parChTrans1D2" presStyleIdx="10" presStyleCnt="11" custSzX="3186110" custSzY="27417"/>
      <dgm:spPr/>
      <dgm:t>
        <a:bodyPr/>
        <a:lstStyle/>
        <a:p>
          <a:endParaRPr lang="en-US"/>
        </a:p>
      </dgm:t>
    </dgm:pt>
    <dgm:pt modelId="{4DA954E3-57A6-486D-829B-484667D61662}" type="pres">
      <dgm:prSet presAssocID="{0CABE024-4CC6-45B3-B2F9-3E2455FA80DE}" presName="connTx" presStyleLbl="parChTrans1D2" presStyleIdx="10" presStyleCnt="11"/>
      <dgm:spPr/>
      <dgm:t>
        <a:bodyPr/>
        <a:lstStyle/>
        <a:p>
          <a:endParaRPr lang="en-US"/>
        </a:p>
      </dgm:t>
    </dgm:pt>
    <dgm:pt modelId="{8BD39687-4A06-4287-A4D8-BE13897AAC49}" type="pres">
      <dgm:prSet presAssocID="{70188987-4024-48D2-8A54-8A1C3F19E6BF}" presName="root2" presStyleCnt="0"/>
      <dgm:spPr/>
    </dgm:pt>
    <dgm:pt modelId="{89319AF9-A115-462A-AFAA-D45CA757C44B}" type="pres">
      <dgm:prSet presAssocID="{70188987-4024-48D2-8A54-8A1C3F19E6BF}" presName="LevelTwoTextNode" presStyleLbl="node2" presStyleIdx="10" presStyleCnt="11" custScaleX="1394156" custScaleY="344825">
        <dgm:presLayoutVars>
          <dgm:chPref val="3"/>
        </dgm:presLayoutVars>
      </dgm:prSet>
      <dgm:spPr/>
      <dgm:t>
        <a:bodyPr/>
        <a:lstStyle/>
        <a:p>
          <a:endParaRPr lang="en-US"/>
        </a:p>
      </dgm:t>
    </dgm:pt>
    <dgm:pt modelId="{5629F672-7E78-430F-A2AA-6EDECF2FEBF5}" type="pres">
      <dgm:prSet presAssocID="{70188987-4024-48D2-8A54-8A1C3F19E6BF}" presName="level3hierChild" presStyleCnt="0"/>
      <dgm:spPr/>
    </dgm:pt>
  </dgm:ptLst>
  <dgm:cxnLst>
    <dgm:cxn modelId="{7E1B21E3-0315-49D3-947E-796C228BCA40}" type="presOf" srcId="{70188987-4024-48D2-8A54-8A1C3F19E6BF}" destId="{89319AF9-A115-462A-AFAA-D45CA757C44B}" srcOrd="0" destOrd="0" presId="urn:microsoft.com/office/officeart/2005/8/layout/hierarchy2"/>
    <dgm:cxn modelId="{3028C5A3-7FC8-45A4-B263-6DE961E6AEFE}" srcId="{4D108621-AC7A-4F00-B9C8-49DE0269610E}" destId="{3F1BB27E-A67C-44EF-9B0C-D93FC4E8ECFF}" srcOrd="4" destOrd="0" parTransId="{383B3B65-B8B6-4F27-AE31-45FB198729DE}" sibTransId="{D451F3B9-6E19-4A92-A64C-028BF015FC32}"/>
    <dgm:cxn modelId="{4FB19FE6-67BC-436E-A342-6FFE05A4BE69}" srcId="{4D108621-AC7A-4F00-B9C8-49DE0269610E}" destId="{83E4A0AB-770A-4DC2-B326-3F5B12EC4725}" srcOrd="5" destOrd="0" parTransId="{C099CE15-E870-441B-A43C-BB74FCB88561}" sibTransId="{5A3C3CCD-A6E0-41FF-9F35-72FDBC9A9D65}"/>
    <dgm:cxn modelId="{E000A732-60FF-4712-A089-177CD373D8E7}" type="presOf" srcId="{9E23B013-B385-42C4-BE44-66F3762B4EE5}" destId="{17F56582-3D6B-4258-9B01-4ABAA3A4ABD7}" srcOrd="1" destOrd="0" presId="urn:microsoft.com/office/officeart/2005/8/layout/hierarchy2"/>
    <dgm:cxn modelId="{E98D38C2-FE89-436D-85FC-FD79F73C335F}" type="presOf" srcId="{9E23B013-B385-42C4-BE44-66F3762B4EE5}" destId="{5F728B47-1C0A-4529-8279-91D33F8657C1}" srcOrd="0" destOrd="0" presId="urn:microsoft.com/office/officeart/2005/8/layout/hierarchy2"/>
    <dgm:cxn modelId="{0FCD919B-78D2-4316-B264-C2C1C6B85A94}" type="presOf" srcId="{CA97BD3B-6FF2-41C5-B3B7-740413A9145D}" destId="{51AC375C-39C7-4FCF-BB9B-249BAB5CEB3E}" srcOrd="1" destOrd="0" presId="urn:microsoft.com/office/officeart/2005/8/layout/hierarchy2"/>
    <dgm:cxn modelId="{09F35A73-311E-4632-85A0-312D6CAC7526}" type="presOf" srcId="{17FCCC78-B21C-4229-9A79-EDAADBAA86DA}" destId="{2B481398-7D0D-4162-8881-E1D2AD8BF5C2}" srcOrd="0" destOrd="0" presId="urn:microsoft.com/office/officeart/2005/8/layout/hierarchy2"/>
    <dgm:cxn modelId="{2BECFCD5-00DB-478C-9181-0F94898216EB}" srcId="{4D108621-AC7A-4F00-B9C8-49DE0269610E}" destId="{985DC0D9-6B6D-49EE-BF26-A65CF5F73DE0}" srcOrd="6" destOrd="0" parTransId="{9DB739E9-2ADE-4EEF-9EEE-44295EC2D162}" sibTransId="{388DC300-6363-432B-B00E-7F52F17D5951}"/>
    <dgm:cxn modelId="{58424A6B-DAC8-4B4E-9DF6-C1F34EBBDBF4}" srcId="{4D108621-AC7A-4F00-B9C8-49DE0269610E}" destId="{4878279A-909D-4437-B10B-B249BFBE8ACF}" srcOrd="8" destOrd="0" parTransId="{B7008E0C-D90D-42AC-8682-41FB7DC0DE18}" sibTransId="{4817B981-51CE-4AD9-A523-68EE198E4535}"/>
    <dgm:cxn modelId="{090243FD-00DA-4F81-8B1E-B8430F8FFFBF}" type="presOf" srcId="{E272BCB7-5AD5-4524-8CC3-210C456A052B}" destId="{161B36DA-2380-4C8B-AFB7-FEE9E5B3AAF2}" srcOrd="1" destOrd="0" presId="urn:microsoft.com/office/officeart/2005/8/layout/hierarchy2"/>
    <dgm:cxn modelId="{48A4C83A-097F-41B1-A631-BEAA71C499BE}" srcId="{4D108621-AC7A-4F00-B9C8-49DE0269610E}" destId="{0BD0971B-0396-4C58-8E55-D0ED27E4657E}" srcOrd="0" destOrd="0" parTransId="{CA97BD3B-6FF2-41C5-B3B7-740413A9145D}" sibTransId="{84F01435-9FDB-4711-B07C-459CFED52BC7}"/>
    <dgm:cxn modelId="{90624DF5-1867-431D-9ACE-3AEE1AEB7E87}" type="presOf" srcId="{60CB5A96-2640-4A4A-85A9-FC74E87FD814}" destId="{E70CC7A6-CCC4-4C94-8BAD-AF2128B414CB}" srcOrd="0" destOrd="0" presId="urn:microsoft.com/office/officeart/2005/8/layout/hierarchy2"/>
    <dgm:cxn modelId="{758C62BC-0EC6-4A83-A765-8F590949D662}" type="presOf" srcId="{4878279A-909D-4437-B10B-B249BFBE8ACF}" destId="{0241A02A-852B-4204-8724-51332F4A5729}" srcOrd="0" destOrd="0" presId="urn:microsoft.com/office/officeart/2005/8/layout/hierarchy2"/>
    <dgm:cxn modelId="{1D4CF7A8-CFEB-4DA8-9A61-6A6A78EFA26B}" srcId="{4D108621-AC7A-4F00-B9C8-49DE0269610E}" destId="{70188987-4024-48D2-8A54-8A1C3F19E6BF}" srcOrd="10" destOrd="0" parTransId="{0CABE024-4CC6-45B3-B2F9-3E2455FA80DE}" sibTransId="{470F544E-B4A7-4550-A316-976B8A430BD5}"/>
    <dgm:cxn modelId="{5C8399C7-53DF-4549-B0BB-AA20C4BC483B}" type="presOf" srcId="{4A73181E-6DD1-488C-81BA-37DA1BD7364A}" destId="{3CB6DC62-4179-43EE-9D73-8F787B11A12B}" srcOrd="0" destOrd="0" presId="urn:microsoft.com/office/officeart/2005/8/layout/hierarchy2"/>
    <dgm:cxn modelId="{3C3ACD0B-9FB1-416F-AE25-23B90E055F89}" type="presOf" srcId="{E272BCB7-5AD5-4524-8CC3-210C456A052B}" destId="{D40B5C69-A356-4B7D-BD56-F8649505E9CB}" srcOrd="0" destOrd="0" presId="urn:microsoft.com/office/officeart/2005/8/layout/hierarchy2"/>
    <dgm:cxn modelId="{1171DCEC-6510-4025-961B-3A8A6C4EB547}" srcId="{DA0B6894-9FBD-4B2A-9944-12704B8F18C7}" destId="{4D108621-AC7A-4F00-B9C8-49DE0269610E}" srcOrd="0" destOrd="0" parTransId="{EF32405A-2FAB-4C66-A454-5F116C439352}" sibTransId="{F68B3056-CCB9-410E-BEFE-E8FF9083F4A6}"/>
    <dgm:cxn modelId="{A2752A38-A13F-43E8-8301-1E75DD3EBF24}" srcId="{4D108621-AC7A-4F00-B9C8-49DE0269610E}" destId="{712EA1E7-A04E-4ABA-BCC5-9763CE8A8F76}" srcOrd="9" destOrd="0" parTransId="{17FCCC78-B21C-4229-9A79-EDAADBAA86DA}" sibTransId="{D01FD44F-91B1-454C-8007-7E6A0AB1F0FA}"/>
    <dgm:cxn modelId="{6622E7FC-C9F5-4D23-9159-7F5E0717F524}" type="presOf" srcId="{5B9036B7-BFA4-49D2-8D69-A2F74788582E}" destId="{569FE215-2F05-4FC6-B0D6-E63E4279F45A}" srcOrd="0" destOrd="0" presId="urn:microsoft.com/office/officeart/2005/8/layout/hierarchy2"/>
    <dgm:cxn modelId="{1EE7FA52-9E19-4D78-B2DA-862AD57AF895}" type="presOf" srcId="{B7008E0C-D90D-42AC-8682-41FB7DC0DE18}" destId="{4DA2F0FD-4C69-4E0C-AD76-4A5BCF9836FC}" srcOrd="1" destOrd="0" presId="urn:microsoft.com/office/officeart/2005/8/layout/hierarchy2"/>
    <dgm:cxn modelId="{AECC31A8-62E1-4A48-814C-CA0F5CDF13D4}" type="presOf" srcId="{383B3B65-B8B6-4F27-AE31-45FB198729DE}" destId="{3644908C-D2C2-4AA3-88D2-0E642CB65291}" srcOrd="1" destOrd="0" presId="urn:microsoft.com/office/officeart/2005/8/layout/hierarchy2"/>
    <dgm:cxn modelId="{4F69721D-5429-4415-A8E6-FEFC686AC6C7}" type="presOf" srcId="{0CABE024-4CC6-45B3-B2F9-3E2455FA80DE}" destId="{4DA954E3-57A6-486D-829B-484667D61662}" srcOrd="1" destOrd="0" presId="urn:microsoft.com/office/officeart/2005/8/layout/hierarchy2"/>
    <dgm:cxn modelId="{39303F05-01A3-408A-B3A1-87F2B3FD3AC6}" type="presOf" srcId="{DA0B6894-9FBD-4B2A-9944-12704B8F18C7}" destId="{57E8EAF1-EE04-4FC6-A1FE-7553161B8D16}" srcOrd="0" destOrd="0" presId="urn:microsoft.com/office/officeart/2005/8/layout/hierarchy2"/>
    <dgm:cxn modelId="{53D6EA3D-25B2-4A0F-B2E9-9F2F2B32B085}" type="presOf" srcId="{2D3B048C-FF51-472A-838C-297898E9B451}" destId="{E9D8A35C-6A47-48DC-ACC2-466DEE942999}" srcOrd="0" destOrd="0" presId="urn:microsoft.com/office/officeart/2005/8/layout/hierarchy2"/>
    <dgm:cxn modelId="{1DFAB9A5-714D-4D0A-9B58-6FEE19CA7535}" type="presOf" srcId="{17FCCC78-B21C-4229-9A79-EDAADBAA86DA}" destId="{D3A7F17C-2549-48B1-BA54-F42982CEE57D}" srcOrd="1" destOrd="0" presId="urn:microsoft.com/office/officeart/2005/8/layout/hierarchy2"/>
    <dgm:cxn modelId="{AEF1B9F6-5DF4-4880-8A17-F34C93A8197E}" type="presOf" srcId="{9DB739E9-2ADE-4EEF-9EEE-44295EC2D162}" destId="{D921584A-5AC4-4BA9-8842-5583967E9052}" srcOrd="0" destOrd="0" presId="urn:microsoft.com/office/officeart/2005/8/layout/hierarchy2"/>
    <dgm:cxn modelId="{C407195A-E21F-4582-ABE5-B67C9137473E}" type="presOf" srcId="{4D108621-AC7A-4F00-B9C8-49DE0269610E}" destId="{C61024C0-5829-430B-949C-E4312C25E849}" srcOrd="0" destOrd="0" presId="urn:microsoft.com/office/officeart/2005/8/layout/hierarchy2"/>
    <dgm:cxn modelId="{387AE673-304E-4888-AA4D-9A584BC2333F}" type="presOf" srcId="{2EFFCC89-1E53-4FDF-A922-14C5B9AF38B4}" destId="{044FD552-34EC-42A2-8AB3-5C51C4DE413D}" srcOrd="0" destOrd="0" presId="urn:microsoft.com/office/officeart/2005/8/layout/hierarchy2"/>
    <dgm:cxn modelId="{14854DAA-353D-4EE7-AB0E-74C37B21C96F}" type="presOf" srcId="{2EFFCC89-1E53-4FDF-A922-14C5B9AF38B4}" destId="{90CB2EF0-03B1-4879-85CC-296C508046C8}" srcOrd="1" destOrd="0" presId="urn:microsoft.com/office/officeart/2005/8/layout/hierarchy2"/>
    <dgm:cxn modelId="{A04BE3FA-0C8A-408D-9596-E3DBBBE2B6DD}" srcId="{4D108621-AC7A-4F00-B9C8-49DE0269610E}" destId="{4A73181E-6DD1-488C-81BA-37DA1BD7364A}" srcOrd="2" destOrd="0" parTransId="{9E23B013-B385-42C4-BE44-66F3762B4EE5}" sibTransId="{5A72C56A-1595-4DA4-9D00-32872C121E50}"/>
    <dgm:cxn modelId="{727092E1-6546-453D-AE57-B8A3B12778CF}" srcId="{4D108621-AC7A-4F00-B9C8-49DE0269610E}" destId="{60CB5A96-2640-4A4A-85A9-FC74E87FD814}" srcOrd="3" destOrd="0" parTransId="{2D3B048C-FF51-472A-838C-297898E9B451}" sibTransId="{64A61066-CA5C-4917-845D-E7308381E16D}"/>
    <dgm:cxn modelId="{CECBD8AC-22E6-4058-BD31-05DA52E7C0F6}" type="presOf" srcId="{83E4A0AB-770A-4DC2-B326-3F5B12EC4725}" destId="{256B7270-BECA-4655-8BAE-EF2CCE665555}" srcOrd="0" destOrd="0" presId="urn:microsoft.com/office/officeart/2005/8/layout/hierarchy2"/>
    <dgm:cxn modelId="{63170779-BA82-4515-8CE7-B26CA0C7D75E}" type="presOf" srcId="{C099CE15-E870-441B-A43C-BB74FCB88561}" destId="{172D7206-94B9-4D58-B716-82834D280710}" srcOrd="0" destOrd="0" presId="urn:microsoft.com/office/officeart/2005/8/layout/hierarchy2"/>
    <dgm:cxn modelId="{554D3E72-04AC-47CD-90C6-EB0B57C1FEE5}" type="presOf" srcId="{383B3B65-B8B6-4F27-AE31-45FB198729DE}" destId="{7A3D90D9-4D99-4116-B6F2-18EBB16AFAEE}" srcOrd="0" destOrd="0" presId="urn:microsoft.com/office/officeart/2005/8/layout/hierarchy2"/>
    <dgm:cxn modelId="{66D0BC68-455D-466C-B4CA-1D3022D6AEFE}" type="presOf" srcId="{BE96B7C1-DEDA-448F-A3D0-414CE5D61893}" destId="{820E67E6-3D39-4099-86B9-DC454A418A31}" srcOrd="0" destOrd="0" presId="urn:microsoft.com/office/officeart/2005/8/layout/hierarchy2"/>
    <dgm:cxn modelId="{4E4D8BBE-1A0B-4F13-8E3A-E3D89847CCFD}" type="presOf" srcId="{0CABE024-4CC6-45B3-B2F9-3E2455FA80DE}" destId="{3066920D-BF2F-47C7-AB07-9451F3F2561E}" srcOrd="0" destOrd="0" presId="urn:microsoft.com/office/officeart/2005/8/layout/hierarchy2"/>
    <dgm:cxn modelId="{0FD5DD97-2F8B-4B11-A58B-FCF6858744DD}" srcId="{4D108621-AC7A-4F00-B9C8-49DE0269610E}" destId="{BE96B7C1-DEDA-448F-A3D0-414CE5D61893}" srcOrd="7" destOrd="0" parTransId="{E272BCB7-5AD5-4524-8CC3-210C456A052B}" sibTransId="{2CB3A952-6CF1-413C-AC3D-A04D5E91639F}"/>
    <dgm:cxn modelId="{4A2A3582-F9F4-4A9F-8338-56A7BDD8CABF}" type="presOf" srcId="{9DB739E9-2ADE-4EEF-9EEE-44295EC2D162}" destId="{29DE8E0F-DC12-4C88-8879-56E42E4371AC}" srcOrd="1" destOrd="0" presId="urn:microsoft.com/office/officeart/2005/8/layout/hierarchy2"/>
    <dgm:cxn modelId="{866240D9-5D1C-4963-ABD3-53E359028403}" type="presOf" srcId="{B7008E0C-D90D-42AC-8682-41FB7DC0DE18}" destId="{7CB9C2E3-408E-4B21-A60B-B2C37E63E8E0}" srcOrd="0" destOrd="0" presId="urn:microsoft.com/office/officeart/2005/8/layout/hierarchy2"/>
    <dgm:cxn modelId="{35895DDB-1CD9-4DF0-8512-B10BD530A42F}" type="presOf" srcId="{2D3B048C-FF51-472A-838C-297898E9B451}" destId="{996E01F7-A04A-4FCB-913A-0AF3B12AE10C}" srcOrd="1" destOrd="0" presId="urn:microsoft.com/office/officeart/2005/8/layout/hierarchy2"/>
    <dgm:cxn modelId="{B066C547-BDB5-43D7-A702-5B332E7DF31F}" type="presOf" srcId="{C099CE15-E870-441B-A43C-BB74FCB88561}" destId="{63F71F5F-945B-414E-9D76-73E89C80043F}" srcOrd="1" destOrd="0" presId="urn:microsoft.com/office/officeart/2005/8/layout/hierarchy2"/>
    <dgm:cxn modelId="{DA745AAA-08F7-4F1E-BA0E-D13E6C0BEAF3}" type="presOf" srcId="{3F1BB27E-A67C-44EF-9B0C-D93FC4E8ECFF}" destId="{86B70FB1-05FA-4894-936E-19ACC73F4052}" srcOrd="0" destOrd="0" presId="urn:microsoft.com/office/officeart/2005/8/layout/hierarchy2"/>
    <dgm:cxn modelId="{0DFF6CF5-9C65-48C4-9EE9-3DC8344A0BD0}" srcId="{4D108621-AC7A-4F00-B9C8-49DE0269610E}" destId="{5B9036B7-BFA4-49D2-8D69-A2F74788582E}" srcOrd="1" destOrd="0" parTransId="{2EFFCC89-1E53-4FDF-A922-14C5B9AF38B4}" sibTransId="{45DA77FC-5CC3-4141-91A2-C5F0BA4B96CE}"/>
    <dgm:cxn modelId="{9766F578-11C9-4E75-B901-2A7E57F42AB6}" type="presOf" srcId="{0BD0971B-0396-4C58-8E55-D0ED27E4657E}" destId="{BF1B599D-80EA-47DB-A2B9-5DE41E21BF8B}" srcOrd="0" destOrd="0" presId="urn:microsoft.com/office/officeart/2005/8/layout/hierarchy2"/>
    <dgm:cxn modelId="{10A0FC4B-72B0-41E3-8FD2-387103C6D6FE}" type="presOf" srcId="{CA97BD3B-6FF2-41C5-B3B7-740413A9145D}" destId="{EF7EE71B-1F86-4E76-9C05-F8A8B5022814}" srcOrd="0" destOrd="0" presId="urn:microsoft.com/office/officeart/2005/8/layout/hierarchy2"/>
    <dgm:cxn modelId="{20417F94-9C51-4DA5-981B-1AB84B43F1A3}" type="presOf" srcId="{712EA1E7-A04E-4ABA-BCC5-9763CE8A8F76}" destId="{3E391B50-4A29-47DB-9706-67673F17F156}" srcOrd="0" destOrd="0" presId="urn:microsoft.com/office/officeart/2005/8/layout/hierarchy2"/>
    <dgm:cxn modelId="{2611050F-7AE3-4771-B55B-C89776A91D5B}" type="presOf" srcId="{985DC0D9-6B6D-49EE-BF26-A65CF5F73DE0}" destId="{BB53256E-74A3-4F47-9804-D1DA8F5D9CC2}" srcOrd="0" destOrd="0" presId="urn:microsoft.com/office/officeart/2005/8/layout/hierarchy2"/>
    <dgm:cxn modelId="{57256213-C70E-4946-8D39-C7B83EB9DAFF}" type="presParOf" srcId="{57E8EAF1-EE04-4FC6-A1FE-7553161B8D16}" destId="{A4B9196B-9DF1-43EA-AD52-64B27ADCA67F}" srcOrd="0" destOrd="0" presId="urn:microsoft.com/office/officeart/2005/8/layout/hierarchy2"/>
    <dgm:cxn modelId="{03A97D27-A6C0-478C-9201-B7D158128544}" type="presParOf" srcId="{A4B9196B-9DF1-43EA-AD52-64B27ADCA67F}" destId="{C61024C0-5829-430B-949C-E4312C25E849}" srcOrd="0" destOrd="0" presId="urn:microsoft.com/office/officeart/2005/8/layout/hierarchy2"/>
    <dgm:cxn modelId="{7B233BD1-642C-4C0C-B339-2D4CC5E3E749}" type="presParOf" srcId="{A4B9196B-9DF1-43EA-AD52-64B27ADCA67F}" destId="{9CE03387-B34C-4A14-9163-06C4FC32EF76}" srcOrd="1" destOrd="0" presId="urn:microsoft.com/office/officeart/2005/8/layout/hierarchy2"/>
    <dgm:cxn modelId="{C6736629-3C3D-40EA-96F2-0C5781AD7AA6}" type="presParOf" srcId="{9CE03387-B34C-4A14-9163-06C4FC32EF76}" destId="{EF7EE71B-1F86-4E76-9C05-F8A8B5022814}" srcOrd="0" destOrd="0" presId="urn:microsoft.com/office/officeart/2005/8/layout/hierarchy2"/>
    <dgm:cxn modelId="{AA7AD09E-0062-4D27-B980-B8E2419A22AE}" type="presParOf" srcId="{EF7EE71B-1F86-4E76-9C05-F8A8B5022814}" destId="{51AC375C-39C7-4FCF-BB9B-249BAB5CEB3E}" srcOrd="0" destOrd="0" presId="urn:microsoft.com/office/officeart/2005/8/layout/hierarchy2"/>
    <dgm:cxn modelId="{812F0830-A832-4580-8D5E-F2AA79DCF161}" type="presParOf" srcId="{9CE03387-B34C-4A14-9163-06C4FC32EF76}" destId="{232245FB-8850-4F4A-A6D5-57B4D8DF7035}" srcOrd="1" destOrd="0" presId="urn:microsoft.com/office/officeart/2005/8/layout/hierarchy2"/>
    <dgm:cxn modelId="{166A8540-397B-4912-8E98-4782C107A049}" type="presParOf" srcId="{232245FB-8850-4F4A-A6D5-57B4D8DF7035}" destId="{BF1B599D-80EA-47DB-A2B9-5DE41E21BF8B}" srcOrd="0" destOrd="0" presId="urn:microsoft.com/office/officeart/2005/8/layout/hierarchy2"/>
    <dgm:cxn modelId="{976A6AE1-8BDE-4C32-988F-8488C2B5C685}" type="presParOf" srcId="{232245FB-8850-4F4A-A6D5-57B4D8DF7035}" destId="{2669EE29-7695-45C6-B03C-0E5582845BA6}" srcOrd="1" destOrd="0" presId="urn:microsoft.com/office/officeart/2005/8/layout/hierarchy2"/>
    <dgm:cxn modelId="{A8701AD8-B9D9-49D0-8021-2893C7127DCD}" type="presParOf" srcId="{9CE03387-B34C-4A14-9163-06C4FC32EF76}" destId="{044FD552-34EC-42A2-8AB3-5C51C4DE413D}" srcOrd="2" destOrd="0" presId="urn:microsoft.com/office/officeart/2005/8/layout/hierarchy2"/>
    <dgm:cxn modelId="{929E633A-6155-416E-9EC5-37A43BD50E65}" type="presParOf" srcId="{044FD552-34EC-42A2-8AB3-5C51C4DE413D}" destId="{90CB2EF0-03B1-4879-85CC-296C508046C8}" srcOrd="0" destOrd="0" presId="urn:microsoft.com/office/officeart/2005/8/layout/hierarchy2"/>
    <dgm:cxn modelId="{970BB301-65DD-4036-B764-70DEB0D39226}" type="presParOf" srcId="{9CE03387-B34C-4A14-9163-06C4FC32EF76}" destId="{6918AA58-25B9-4049-895E-522428E22480}" srcOrd="3" destOrd="0" presId="urn:microsoft.com/office/officeart/2005/8/layout/hierarchy2"/>
    <dgm:cxn modelId="{97973562-D436-43BB-A7EC-9A20F0AC4E23}" type="presParOf" srcId="{6918AA58-25B9-4049-895E-522428E22480}" destId="{569FE215-2F05-4FC6-B0D6-E63E4279F45A}" srcOrd="0" destOrd="0" presId="urn:microsoft.com/office/officeart/2005/8/layout/hierarchy2"/>
    <dgm:cxn modelId="{FD6FA4E4-8F37-4685-8F1B-002933824061}" type="presParOf" srcId="{6918AA58-25B9-4049-895E-522428E22480}" destId="{98259FC1-58A1-445B-837C-1E1F300DD2D2}" srcOrd="1" destOrd="0" presId="urn:microsoft.com/office/officeart/2005/8/layout/hierarchy2"/>
    <dgm:cxn modelId="{BDE0365B-3D0E-4C24-ABEE-9E4A34BC805A}" type="presParOf" srcId="{9CE03387-B34C-4A14-9163-06C4FC32EF76}" destId="{5F728B47-1C0A-4529-8279-91D33F8657C1}" srcOrd="4" destOrd="0" presId="urn:microsoft.com/office/officeart/2005/8/layout/hierarchy2"/>
    <dgm:cxn modelId="{D55E65E8-EC8A-4090-B2D2-E98B5E3B81C0}" type="presParOf" srcId="{5F728B47-1C0A-4529-8279-91D33F8657C1}" destId="{17F56582-3D6B-4258-9B01-4ABAA3A4ABD7}" srcOrd="0" destOrd="0" presId="urn:microsoft.com/office/officeart/2005/8/layout/hierarchy2"/>
    <dgm:cxn modelId="{76E0351B-B121-4251-9B9A-D288D0F4633B}" type="presParOf" srcId="{9CE03387-B34C-4A14-9163-06C4FC32EF76}" destId="{E7A93CFC-0603-46DC-BA0C-82108D08AAF6}" srcOrd="5" destOrd="0" presId="urn:microsoft.com/office/officeart/2005/8/layout/hierarchy2"/>
    <dgm:cxn modelId="{775D23DB-2D67-4519-A731-4F017D02147A}" type="presParOf" srcId="{E7A93CFC-0603-46DC-BA0C-82108D08AAF6}" destId="{3CB6DC62-4179-43EE-9D73-8F787B11A12B}" srcOrd="0" destOrd="0" presId="urn:microsoft.com/office/officeart/2005/8/layout/hierarchy2"/>
    <dgm:cxn modelId="{A383519F-BB7B-4E33-92B1-878644773A95}" type="presParOf" srcId="{E7A93CFC-0603-46DC-BA0C-82108D08AAF6}" destId="{9181124E-6360-4AB3-91FD-9F029AB60282}" srcOrd="1" destOrd="0" presId="urn:microsoft.com/office/officeart/2005/8/layout/hierarchy2"/>
    <dgm:cxn modelId="{3DA03913-DB3C-43CC-BEA6-88F1C50F4FBB}" type="presParOf" srcId="{9CE03387-B34C-4A14-9163-06C4FC32EF76}" destId="{E9D8A35C-6A47-48DC-ACC2-466DEE942999}" srcOrd="6" destOrd="0" presId="urn:microsoft.com/office/officeart/2005/8/layout/hierarchy2"/>
    <dgm:cxn modelId="{5A46CDA4-55C3-4337-A343-2A1B0DBC30AE}" type="presParOf" srcId="{E9D8A35C-6A47-48DC-ACC2-466DEE942999}" destId="{996E01F7-A04A-4FCB-913A-0AF3B12AE10C}" srcOrd="0" destOrd="0" presId="urn:microsoft.com/office/officeart/2005/8/layout/hierarchy2"/>
    <dgm:cxn modelId="{D8622632-B613-4CC6-A128-CD51E972C7E2}" type="presParOf" srcId="{9CE03387-B34C-4A14-9163-06C4FC32EF76}" destId="{2C0A9895-7F47-44E6-BEBF-D597E0C4321E}" srcOrd="7" destOrd="0" presId="urn:microsoft.com/office/officeart/2005/8/layout/hierarchy2"/>
    <dgm:cxn modelId="{B2309AB0-E093-477E-ACD4-5150BAC355DE}" type="presParOf" srcId="{2C0A9895-7F47-44E6-BEBF-D597E0C4321E}" destId="{E70CC7A6-CCC4-4C94-8BAD-AF2128B414CB}" srcOrd="0" destOrd="0" presId="urn:microsoft.com/office/officeart/2005/8/layout/hierarchy2"/>
    <dgm:cxn modelId="{5BEC7893-4D5A-44CB-9DA3-F7A09BA738BE}" type="presParOf" srcId="{2C0A9895-7F47-44E6-BEBF-D597E0C4321E}" destId="{4A4D7697-1194-40E7-9859-613D58D45F09}" srcOrd="1" destOrd="0" presId="urn:microsoft.com/office/officeart/2005/8/layout/hierarchy2"/>
    <dgm:cxn modelId="{8E7C458D-371D-47D8-B60C-DAFE6B9B22D1}" type="presParOf" srcId="{9CE03387-B34C-4A14-9163-06C4FC32EF76}" destId="{7A3D90D9-4D99-4116-B6F2-18EBB16AFAEE}" srcOrd="8" destOrd="0" presId="urn:microsoft.com/office/officeart/2005/8/layout/hierarchy2"/>
    <dgm:cxn modelId="{1771D3AF-81A3-43DA-B5D4-7CE3DD1BCBEB}" type="presParOf" srcId="{7A3D90D9-4D99-4116-B6F2-18EBB16AFAEE}" destId="{3644908C-D2C2-4AA3-88D2-0E642CB65291}" srcOrd="0" destOrd="0" presId="urn:microsoft.com/office/officeart/2005/8/layout/hierarchy2"/>
    <dgm:cxn modelId="{4E3A8D3C-4D13-4A2D-884D-B68CE7D2688F}" type="presParOf" srcId="{9CE03387-B34C-4A14-9163-06C4FC32EF76}" destId="{6C28433E-C938-49C1-B946-2520EDE3AC79}" srcOrd="9" destOrd="0" presId="urn:microsoft.com/office/officeart/2005/8/layout/hierarchy2"/>
    <dgm:cxn modelId="{BC4E1D63-AEFF-4EC8-904D-A2E8B1EB6644}" type="presParOf" srcId="{6C28433E-C938-49C1-B946-2520EDE3AC79}" destId="{86B70FB1-05FA-4894-936E-19ACC73F4052}" srcOrd="0" destOrd="0" presId="urn:microsoft.com/office/officeart/2005/8/layout/hierarchy2"/>
    <dgm:cxn modelId="{0923DC7D-0C5E-4C7E-877F-8059E8E7F323}" type="presParOf" srcId="{6C28433E-C938-49C1-B946-2520EDE3AC79}" destId="{BB75B758-5966-4AB6-B003-D8CB79CC5181}" srcOrd="1" destOrd="0" presId="urn:microsoft.com/office/officeart/2005/8/layout/hierarchy2"/>
    <dgm:cxn modelId="{08E9788C-B013-41DB-8EBB-849C9780CAB2}" type="presParOf" srcId="{9CE03387-B34C-4A14-9163-06C4FC32EF76}" destId="{172D7206-94B9-4D58-B716-82834D280710}" srcOrd="10" destOrd="0" presId="urn:microsoft.com/office/officeart/2005/8/layout/hierarchy2"/>
    <dgm:cxn modelId="{6F38B595-E4E4-4000-B234-FDB75B75EA02}" type="presParOf" srcId="{172D7206-94B9-4D58-B716-82834D280710}" destId="{63F71F5F-945B-414E-9D76-73E89C80043F}" srcOrd="0" destOrd="0" presId="urn:microsoft.com/office/officeart/2005/8/layout/hierarchy2"/>
    <dgm:cxn modelId="{64A877A4-0DE3-4E11-82C4-C0ECE4FCCEE4}" type="presParOf" srcId="{9CE03387-B34C-4A14-9163-06C4FC32EF76}" destId="{D876F9D1-04F3-4FDC-9A67-ABAE69AED5BC}" srcOrd="11" destOrd="0" presId="urn:microsoft.com/office/officeart/2005/8/layout/hierarchy2"/>
    <dgm:cxn modelId="{1CFA5219-A007-4418-B92E-D4A48328010D}" type="presParOf" srcId="{D876F9D1-04F3-4FDC-9A67-ABAE69AED5BC}" destId="{256B7270-BECA-4655-8BAE-EF2CCE665555}" srcOrd="0" destOrd="0" presId="urn:microsoft.com/office/officeart/2005/8/layout/hierarchy2"/>
    <dgm:cxn modelId="{971431A1-ED4D-448C-AD93-E79DCB37F5C0}" type="presParOf" srcId="{D876F9D1-04F3-4FDC-9A67-ABAE69AED5BC}" destId="{4B2CBFBD-6585-4F2D-94BF-EDD394590AD6}" srcOrd="1" destOrd="0" presId="urn:microsoft.com/office/officeart/2005/8/layout/hierarchy2"/>
    <dgm:cxn modelId="{89B3449F-C3CF-485D-A786-97A5C30D30A0}" type="presParOf" srcId="{9CE03387-B34C-4A14-9163-06C4FC32EF76}" destId="{D921584A-5AC4-4BA9-8842-5583967E9052}" srcOrd="12" destOrd="0" presId="urn:microsoft.com/office/officeart/2005/8/layout/hierarchy2"/>
    <dgm:cxn modelId="{91FE8847-5108-4201-ADAA-80F5B2668392}" type="presParOf" srcId="{D921584A-5AC4-4BA9-8842-5583967E9052}" destId="{29DE8E0F-DC12-4C88-8879-56E42E4371AC}" srcOrd="0" destOrd="0" presId="urn:microsoft.com/office/officeart/2005/8/layout/hierarchy2"/>
    <dgm:cxn modelId="{F16A919C-6F7E-442C-BE6A-8413C45FE6B9}" type="presParOf" srcId="{9CE03387-B34C-4A14-9163-06C4FC32EF76}" destId="{4C334EC2-16A6-4F03-AB8C-46038A0F2829}" srcOrd="13" destOrd="0" presId="urn:microsoft.com/office/officeart/2005/8/layout/hierarchy2"/>
    <dgm:cxn modelId="{68A2FFE6-C793-400D-B9BA-E0A92095074D}" type="presParOf" srcId="{4C334EC2-16A6-4F03-AB8C-46038A0F2829}" destId="{BB53256E-74A3-4F47-9804-D1DA8F5D9CC2}" srcOrd="0" destOrd="0" presId="urn:microsoft.com/office/officeart/2005/8/layout/hierarchy2"/>
    <dgm:cxn modelId="{984C09D6-10D0-4B9F-8EDF-4FBB09376F84}" type="presParOf" srcId="{4C334EC2-16A6-4F03-AB8C-46038A0F2829}" destId="{E230342D-9B59-47E1-92CE-98D5CC4B611C}" srcOrd="1" destOrd="0" presId="urn:microsoft.com/office/officeart/2005/8/layout/hierarchy2"/>
    <dgm:cxn modelId="{9B4DE53E-9E70-411D-AE53-E1559C7DE595}" type="presParOf" srcId="{9CE03387-B34C-4A14-9163-06C4FC32EF76}" destId="{D40B5C69-A356-4B7D-BD56-F8649505E9CB}" srcOrd="14" destOrd="0" presId="urn:microsoft.com/office/officeart/2005/8/layout/hierarchy2"/>
    <dgm:cxn modelId="{F5D41FE0-E38B-45B6-9AC2-A3F697F46050}" type="presParOf" srcId="{D40B5C69-A356-4B7D-BD56-F8649505E9CB}" destId="{161B36DA-2380-4C8B-AFB7-FEE9E5B3AAF2}" srcOrd="0" destOrd="0" presId="urn:microsoft.com/office/officeart/2005/8/layout/hierarchy2"/>
    <dgm:cxn modelId="{67BBB9DE-95C9-48C5-84BE-F483DA8FBA06}" type="presParOf" srcId="{9CE03387-B34C-4A14-9163-06C4FC32EF76}" destId="{35C106B1-D838-4724-A065-0CC7F3759DFB}" srcOrd="15" destOrd="0" presId="urn:microsoft.com/office/officeart/2005/8/layout/hierarchy2"/>
    <dgm:cxn modelId="{73BF0F0A-B199-434C-BFE8-5CAC54C76A1C}" type="presParOf" srcId="{35C106B1-D838-4724-A065-0CC7F3759DFB}" destId="{820E67E6-3D39-4099-86B9-DC454A418A31}" srcOrd="0" destOrd="0" presId="urn:microsoft.com/office/officeart/2005/8/layout/hierarchy2"/>
    <dgm:cxn modelId="{48B883F3-AA30-4DA7-9325-FD874B231A16}" type="presParOf" srcId="{35C106B1-D838-4724-A065-0CC7F3759DFB}" destId="{7B19E319-65FC-42B2-88FE-B523973E0B11}" srcOrd="1" destOrd="0" presId="urn:microsoft.com/office/officeart/2005/8/layout/hierarchy2"/>
    <dgm:cxn modelId="{AE46A4D1-0024-47B9-8256-7C7685145976}" type="presParOf" srcId="{9CE03387-B34C-4A14-9163-06C4FC32EF76}" destId="{7CB9C2E3-408E-4B21-A60B-B2C37E63E8E0}" srcOrd="16" destOrd="0" presId="urn:microsoft.com/office/officeart/2005/8/layout/hierarchy2"/>
    <dgm:cxn modelId="{C477C5DD-6374-41E4-9FCB-B2A75A497388}" type="presParOf" srcId="{7CB9C2E3-408E-4B21-A60B-B2C37E63E8E0}" destId="{4DA2F0FD-4C69-4E0C-AD76-4A5BCF9836FC}" srcOrd="0" destOrd="0" presId="urn:microsoft.com/office/officeart/2005/8/layout/hierarchy2"/>
    <dgm:cxn modelId="{D4095C4D-8D5E-42C2-B998-377508DCEB1A}" type="presParOf" srcId="{9CE03387-B34C-4A14-9163-06C4FC32EF76}" destId="{28E8817A-A7C5-49A1-9A31-BA32CA9042E3}" srcOrd="17" destOrd="0" presId="urn:microsoft.com/office/officeart/2005/8/layout/hierarchy2"/>
    <dgm:cxn modelId="{6BB8A4D2-EBB2-4338-9A0D-7E05E7A11BA5}" type="presParOf" srcId="{28E8817A-A7C5-49A1-9A31-BA32CA9042E3}" destId="{0241A02A-852B-4204-8724-51332F4A5729}" srcOrd="0" destOrd="0" presId="urn:microsoft.com/office/officeart/2005/8/layout/hierarchy2"/>
    <dgm:cxn modelId="{5E06AAF8-F353-4126-87A0-79B264E6ECFE}" type="presParOf" srcId="{28E8817A-A7C5-49A1-9A31-BA32CA9042E3}" destId="{7F2D36EE-4375-4ABB-92D2-33140D0D8C44}" srcOrd="1" destOrd="0" presId="urn:microsoft.com/office/officeart/2005/8/layout/hierarchy2"/>
    <dgm:cxn modelId="{FB303361-B788-429D-B4F7-2FBE8A3C3EDC}" type="presParOf" srcId="{9CE03387-B34C-4A14-9163-06C4FC32EF76}" destId="{2B481398-7D0D-4162-8881-E1D2AD8BF5C2}" srcOrd="18" destOrd="0" presId="urn:microsoft.com/office/officeart/2005/8/layout/hierarchy2"/>
    <dgm:cxn modelId="{42FD00C0-E0A6-4214-81C1-6B56BBBCD78E}" type="presParOf" srcId="{2B481398-7D0D-4162-8881-E1D2AD8BF5C2}" destId="{D3A7F17C-2549-48B1-BA54-F42982CEE57D}" srcOrd="0" destOrd="0" presId="urn:microsoft.com/office/officeart/2005/8/layout/hierarchy2"/>
    <dgm:cxn modelId="{7C52E267-B317-482F-8338-475C25FA738E}" type="presParOf" srcId="{9CE03387-B34C-4A14-9163-06C4FC32EF76}" destId="{00929B33-9B44-4DEA-A89A-41100CC88759}" srcOrd="19" destOrd="0" presId="urn:microsoft.com/office/officeart/2005/8/layout/hierarchy2"/>
    <dgm:cxn modelId="{F0C9945D-56FE-4BD5-93A1-8C7705FB1017}" type="presParOf" srcId="{00929B33-9B44-4DEA-A89A-41100CC88759}" destId="{3E391B50-4A29-47DB-9706-67673F17F156}" srcOrd="0" destOrd="0" presId="urn:microsoft.com/office/officeart/2005/8/layout/hierarchy2"/>
    <dgm:cxn modelId="{A755A617-21FF-4FEE-9C2F-DB64B38D254A}" type="presParOf" srcId="{00929B33-9B44-4DEA-A89A-41100CC88759}" destId="{549B5EDF-83B5-43C5-8F7E-82D986E19C09}" srcOrd="1" destOrd="0" presId="urn:microsoft.com/office/officeart/2005/8/layout/hierarchy2"/>
    <dgm:cxn modelId="{898EBE8A-333C-4E18-AF38-6A1096613064}" type="presParOf" srcId="{9CE03387-B34C-4A14-9163-06C4FC32EF76}" destId="{3066920D-BF2F-47C7-AB07-9451F3F2561E}" srcOrd="20" destOrd="0" presId="urn:microsoft.com/office/officeart/2005/8/layout/hierarchy2"/>
    <dgm:cxn modelId="{7901B2ED-7DBE-41F0-90B4-0A1AA89B19AE}" type="presParOf" srcId="{3066920D-BF2F-47C7-AB07-9451F3F2561E}" destId="{4DA954E3-57A6-486D-829B-484667D61662}" srcOrd="0" destOrd="0" presId="urn:microsoft.com/office/officeart/2005/8/layout/hierarchy2"/>
    <dgm:cxn modelId="{74D4D330-8EF6-478A-BFB0-25C323F9A0B1}" type="presParOf" srcId="{9CE03387-B34C-4A14-9163-06C4FC32EF76}" destId="{8BD39687-4A06-4287-A4D8-BE13897AAC49}" srcOrd="21" destOrd="0" presId="urn:microsoft.com/office/officeart/2005/8/layout/hierarchy2"/>
    <dgm:cxn modelId="{D185793D-E5F4-44C8-B73C-E44B17834181}" type="presParOf" srcId="{8BD39687-4A06-4287-A4D8-BE13897AAC49}" destId="{89319AF9-A115-462A-AFAA-D45CA757C44B}" srcOrd="0" destOrd="0" presId="urn:microsoft.com/office/officeart/2005/8/layout/hierarchy2"/>
    <dgm:cxn modelId="{6384C131-C26A-4507-BC27-6042CF37F25F}" type="presParOf" srcId="{8BD39687-4A06-4287-A4D8-BE13897AAC49}" destId="{5629F672-7E78-430F-A2AA-6EDECF2FEBF5}" srcOrd="1" destOrd="0" presId="urn:microsoft.com/office/officeart/2005/8/layout/hierarchy2"/>
  </dgm:cxnLst>
  <dgm:bg/>
  <dgm:whole/>
  <dgm:extLst>
    <a:ext uri="http://schemas.microsoft.com/office/drawing/2008/diagram">
      <dsp:dataModelExt xmlns:dsp="http://schemas.microsoft.com/office/drawing/2008/diagram" relId="rId21"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A0B6894-9FBD-4B2A-9944-12704B8F18C7}" type="doc">
      <dgm:prSet loTypeId="urn:microsoft.com/office/officeart/2005/8/layout/hierarchy2" loCatId="hierarchy" qsTypeId="urn:microsoft.com/office/officeart/2005/8/quickstyle/simple1" qsCatId="simple" csTypeId="urn:microsoft.com/office/officeart/2005/8/colors/accent6_3" csCatId="accent6" phldr="1"/>
      <dgm:spPr/>
      <dgm:t>
        <a:bodyPr/>
        <a:lstStyle/>
        <a:p>
          <a:endParaRPr lang="en-US"/>
        </a:p>
      </dgm:t>
    </dgm:pt>
    <dgm:pt modelId="{4D108621-AC7A-4F00-B9C8-49DE0269610E}">
      <dgm:prSet custT="1"/>
      <dgm:spPr/>
      <dgm:t>
        <a:bodyPr/>
        <a:lstStyle/>
        <a:p>
          <a:r>
            <a:rPr lang="en-US" sz="2000">
              <a:latin typeface="Arial" panose="020B0604020202020204" pitchFamily="34" charset="0"/>
              <a:cs typeface="Arial" panose="020B0604020202020204" pitchFamily="34" charset="0"/>
            </a:rPr>
            <a:t>2.4 Biểu đồ lớp</a:t>
          </a:r>
        </a:p>
      </dgm:t>
    </dgm:pt>
    <dgm:pt modelId="{EF32405A-2FAB-4C66-A454-5F116C439352}" type="parTrans" cxnId="{1171DCEC-6510-4025-961B-3A8A6C4EB547}">
      <dgm:prSet/>
      <dgm:spPr/>
      <dgm:t>
        <a:bodyPr/>
        <a:lstStyle/>
        <a:p>
          <a:endParaRPr lang="en-US"/>
        </a:p>
      </dgm:t>
    </dgm:pt>
    <dgm:pt modelId="{F68B3056-CCB9-410E-BEFE-E8FF9083F4A6}" type="sibTrans" cxnId="{1171DCEC-6510-4025-961B-3A8A6C4EB547}">
      <dgm:prSet/>
      <dgm:spPr/>
      <dgm:t>
        <a:bodyPr/>
        <a:lstStyle/>
        <a:p>
          <a:endParaRPr lang="en-US"/>
        </a:p>
      </dgm:t>
    </dgm:pt>
    <dgm:pt modelId="{0BD0971B-0396-4C58-8E55-D0ED27E4657E}">
      <dgm:prSet custT="1"/>
      <dgm:spPr/>
      <dgm:t>
        <a:bodyPr/>
        <a:lstStyle/>
        <a:p>
          <a:r>
            <a:rPr lang="en-US" sz="2000" dirty="0" err="1">
              <a:latin typeface="Arial" panose="020B0604020202020204" pitchFamily="34" charset="0"/>
              <a:cs typeface="Arial" panose="020B0604020202020204" pitchFamily="34" charset="0"/>
            </a:rPr>
            <a:t>Đăng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nhập</a:t>
          </a:r>
          <a:endParaRPr lang="en-US" sz="2000" dirty="0">
            <a:latin typeface="Arial" panose="020B0604020202020204" pitchFamily="34" charset="0"/>
            <a:cs typeface="Arial" panose="020B0604020202020204" pitchFamily="34" charset="0"/>
          </a:endParaRPr>
        </a:p>
      </dgm:t>
    </dgm:pt>
    <dgm:pt modelId="{CA97BD3B-6FF2-41C5-B3B7-740413A9145D}" type="parTrans" cxnId="{48A4C83A-097F-41B1-A631-BEAA71C499BE}">
      <dgm:prSet custT="1"/>
      <dgm:spPr/>
      <dgm:t>
        <a:bodyPr/>
        <a:lstStyle/>
        <a:p>
          <a:endParaRPr lang="en-US" sz="1050">
            <a:latin typeface="Arial" panose="020B0604020202020204" pitchFamily="34" charset="0"/>
            <a:cs typeface="Arial" panose="020B0604020202020204" pitchFamily="34" charset="0"/>
          </a:endParaRPr>
        </a:p>
      </dgm:t>
    </dgm:pt>
    <dgm:pt modelId="{84F01435-9FDB-4711-B07C-459CFED52BC7}" type="sibTrans" cxnId="{48A4C83A-097F-41B1-A631-BEAA71C499BE}">
      <dgm:prSet/>
      <dgm:spPr/>
      <dgm:t>
        <a:bodyPr/>
        <a:lstStyle/>
        <a:p>
          <a:endParaRPr lang="en-US"/>
        </a:p>
      </dgm:t>
    </dgm:pt>
    <dgm:pt modelId="{5B9036B7-BFA4-49D2-8D69-A2F74788582E}">
      <dgm:prSet custT="1"/>
      <dgm:spPr/>
      <dgm:t>
        <a:bodyPr/>
        <a:lstStyle/>
        <a:p>
          <a:r>
            <a:rPr lang="en-US" sz="2000" dirty="0" err="1">
              <a:latin typeface="Arial" panose="020B0604020202020204" pitchFamily="34" charset="0"/>
              <a:cs typeface="Arial" panose="020B0604020202020204" pitchFamily="34" charset="0"/>
            </a:rPr>
            <a:t>Thêm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viên</a:t>
          </a:r>
          <a:endParaRPr lang="en-US" sz="2000" dirty="0">
            <a:latin typeface="Arial" panose="020B0604020202020204" pitchFamily="34" charset="0"/>
            <a:cs typeface="Arial" panose="020B0604020202020204" pitchFamily="34" charset="0"/>
          </a:endParaRPr>
        </a:p>
      </dgm:t>
    </dgm:pt>
    <dgm:pt modelId="{2EFFCC89-1E53-4FDF-A922-14C5B9AF38B4}" type="parTrans" cxnId="{0DFF6CF5-9C65-48C4-9EE9-3DC8344A0BD0}">
      <dgm:prSet custT="1"/>
      <dgm:spPr/>
      <dgm:t>
        <a:bodyPr/>
        <a:lstStyle/>
        <a:p>
          <a:endParaRPr lang="en-US" sz="900">
            <a:latin typeface="Arial" panose="020B0604020202020204" pitchFamily="34" charset="0"/>
            <a:cs typeface="Arial" panose="020B0604020202020204" pitchFamily="34" charset="0"/>
          </a:endParaRPr>
        </a:p>
      </dgm:t>
    </dgm:pt>
    <dgm:pt modelId="{45DA77FC-5CC3-4141-91A2-C5F0BA4B96CE}" type="sibTrans" cxnId="{0DFF6CF5-9C65-48C4-9EE9-3DC8344A0BD0}">
      <dgm:prSet/>
      <dgm:spPr/>
      <dgm:t>
        <a:bodyPr/>
        <a:lstStyle/>
        <a:p>
          <a:endParaRPr lang="en-US"/>
        </a:p>
      </dgm:t>
    </dgm:pt>
    <dgm:pt modelId="{4A73181E-6DD1-488C-81BA-37DA1BD7364A}">
      <dgm:prSet custT="1"/>
      <dgm:spPr/>
      <dgm:t>
        <a:bodyPr/>
        <a:lstStyle/>
        <a:p>
          <a:r>
            <a:rPr lang="en-US" sz="2000" dirty="0" err="1">
              <a:latin typeface="Arial" panose="020B0604020202020204" pitchFamily="34" charset="0"/>
              <a:cs typeface="Arial" panose="020B0604020202020204" pitchFamily="34" charset="0"/>
            </a:rPr>
            <a:t>Thêm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hợp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đồng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lao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endParaRPr lang="en-US" sz="2000" dirty="0">
            <a:latin typeface="Arial" panose="020B0604020202020204" pitchFamily="34" charset="0"/>
            <a:cs typeface="Arial" panose="020B0604020202020204" pitchFamily="34" charset="0"/>
          </a:endParaRPr>
        </a:p>
      </dgm:t>
    </dgm:pt>
    <dgm:pt modelId="{9E23B013-B385-42C4-BE44-66F3762B4EE5}" type="parTrans" cxnId="{A04BE3FA-0C8A-408D-9596-E3DBBBE2B6DD}">
      <dgm:prSet custT="1"/>
      <dgm:spPr/>
      <dgm:t>
        <a:bodyPr/>
        <a:lstStyle/>
        <a:p>
          <a:endParaRPr lang="en-US" sz="800">
            <a:latin typeface="Arial" panose="020B0604020202020204" pitchFamily="34" charset="0"/>
            <a:cs typeface="Arial" panose="020B0604020202020204" pitchFamily="34" charset="0"/>
          </a:endParaRPr>
        </a:p>
      </dgm:t>
    </dgm:pt>
    <dgm:pt modelId="{5A72C56A-1595-4DA4-9D00-32872C121E50}" type="sibTrans" cxnId="{A04BE3FA-0C8A-408D-9596-E3DBBBE2B6DD}">
      <dgm:prSet/>
      <dgm:spPr/>
      <dgm:t>
        <a:bodyPr/>
        <a:lstStyle/>
        <a:p>
          <a:endParaRPr lang="en-US"/>
        </a:p>
      </dgm:t>
    </dgm:pt>
    <dgm:pt modelId="{60CB5A96-2640-4A4A-85A9-FC74E87FD814}">
      <dgm:prSet custT="1"/>
      <dgm:spPr/>
      <dgm:t>
        <a:bodyPr/>
        <a:lstStyle/>
        <a:p>
          <a:r>
            <a:rPr lang="en-US" sz="2000">
              <a:latin typeface="Arial" panose="020B0604020202020204" pitchFamily="34" charset="0"/>
              <a:cs typeface="Arial" panose="020B0604020202020204" pitchFamily="34" charset="0"/>
            </a:rPr>
            <a:t>Thêm bậc lương</a:t>
          </a:r>
        </a:p>
      </dgm:t>
    </dgm:pt>
    <dgm:pt modelId="{2D3B048C-FF51-472A-838C-297898E9B451}" type="parTrans" cxnId="{727092E1-6546-453D-AE57-B8A3B12778CF}">
      <dgm:prSet custT="1"/>
      <dgm:spPr/>
      <dgm:t>
        <a:bodyPr/>
        <a:lstStyle/>
        <a:p>
          <a:endParaRPr lang="en-US" sz="700">
            <a:latin typeface="Arial" panose="020B0604020202020204" pitchFamily="34" charset="0"/>
            <a:cs typeface="Arial" panose="020B0604020202020204" pitchFamily="34" charset="0"/>
          </a:endParaRPr>
        </a:p>
      </dgm:t>
    </dgm:pt>
    <dgm:pt modelId="{64A61066-CA5C-4917-845D-E7308381E16D}" type="sibTrans" cxnId="{727092E1-6546-453D-AE57-B8A3B12778CF}">
      <dgm:prSet/>
      <dgm:spPr/>
      <dgm:t>
        <a:bodyPr/>
        <a:lstStyle/>
        <a:p>
          <a:endParaRPr lang="en-US"/>
        </a:p>
      </dgm:t>
    </dgm:pt>
    <dgm:pt modelId="{3F1BB27E-A67C-44EF-9B0C-D93FC4E8ECFF}">
      <dgm:prSet custT="1"/>
      <dgm:spPr/>
      <dgm:t>
        <a:bodyPr/>
        <a:lstStyle/>
        <a:p>
          <a:r>
            <a:rPr lang="en-US" sz="2000" dirty="0" err="1">
              <a:latin typeface="Arial" panose="020B0604020202020204" pitchFamily="34" charset="0"/>
              <a:cs typeface="Arial" panose="020B0604020202020204" pitchFamily="34" charset="0"/>
            </a:rPr>
            <a:t>Khen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thưởng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luật</a:t>
          </a:r>
          <a:endParaRPr lang="en-US" sz="2000" dirty="0">
            <a:latin typeface="Arial" panose="020B0604020202020204" pitchFamily="34" charset="0"/>
            <a:cs typeface="Arial" panose="020B0604020202020204" pitchFamily="34" charset="0"/>
          </a:endParaRPr>
        </a:p>
      </dgm:t>
    </dgm:pt>
    <dgm:pt modelId="{383B3B65-B8B6-4F27-AE31-45FB198729DE}" type="parTrans" cxnId="{3028C5A3-7FC8-45A4-B263-6DE961E6AEFE}">
      <dgm:prSet custT="1"/>
      <dgm:spPr/>
      <dgm:t>
        <a:bodyPr/>
        <a:lstStyle/>
        <a:p>
          <a:endParaRPr lang="en-US" sz="700">
            <a:latin typeface="Arial" panose="020B0604020202020204" pitchFamily="34" charset="0"/>
            <a:cs typeface="Arial" panose="020B0604020202020204" pitchFamily="34" charset="0"/>
          </a:endParaRPr>
        </a:p>
      </dgm:t>
    </dgm:pt>
    <dgm:pt modelId="{D451F3B9-6E19-4A92-A64C-028BF015FC32}" type="sibTrans" cxnId="{3028C5A3-7FC8-45A4-B263-6DE961E6AEFE}">
      <dgm:prSet/>
      <dgm:spPr/>
      <dgm:t>
        <a:bodyPr/>
        <a:lstStyle/>
        <a:p>
          <a:endParaRPr lang="en-US"/>
        </a:p>
      </dgm:t>
    </dgm:pt>
    <dgm:pt modelId="{83E4A0AB-770A-4DC2-B326-3F5B12EC4725}">
      <dgm:prSet custT="1"/>
      <dgm:spPr/>
      <dgm:t>
        <a:bodyPr/>
        <a:lstStyle/>
        <a:p>
          <a:r>
            <a:rPr lang="en-US" sz="2000">
              <a:latin typeface="Arial" panose="020B0604020202020204" pitchFamily="34" charset="0"/>
              <a:cs typeface="Arial" panose="020B0604020202020204" pitchFamily="34" charset="0"/>
            </a:rPr>
            <a:t>Thêm chức vụ</a:t>
          </a:r>
        </a:p>
      </dgm:t>
    </dgm:pt>
    <dgm:pt modelId="{C099CE15-E870-441B-A43C-BB74FCB88561}" type="parTrans" cxnId="{4FB19FE6-67BC-436E-A342-6FFE05A4BE69}">
      <dgm:prSet custT="1"/>
      <dgm:spPr/>
      <dgm:t>
        <a:bodyPr/>
        <a:lstStyle/>
        <a:p>
          <a:endParaRPr lang="en-US" sz="700">
            <a:latin typeface="Arial" panose="020B0604020202020204" pitchFamily="34" charset="0"/>
            <a:cs typeface="Arial" panose="020B0604020202020204" pitchFamily="34" charset="0"/>
          </a:endParaRPr>
        </a:p>
      </dgm:t>
    </dgm:pt>
    <dgm:pt modelId="{5A3C3CCD-A6E0-41FF-9F35-72FDBC9A9D65}" type="sibTrans" cxnId="{4FB19FE6-67BC-436E-A342-6FFE05A4BE69}">
      <dgm:prSet/>
      <dgm:spPr/>
      <dgm:t>
        <a:bodyPr/>
        <a:lstStyle/>
        <a:p>
          <a:endParaRPr lang="en-US"/>
        </a:p>
      </dgm:t>
    </dgm:pt>
    <dgm:pt modelId="{985DC0D9-6B6D-49EE-BF26-A65CF5F73DE0}">
      <dgm:prSet custT="1"/>
      <dgm:spPr/>
      <dgm:t>
        <a:bodyPr/>
        <a:lstStyle/>
        <a:p>
          <a:r>
            <a:rPr lang="en-US" sz="2000">
              <a:latin typeface="Arial" panose="020B0604020202020204" pitchFamily="34" charset="0"/>
              <a:cs typeface="Arial" panose="020B0604020202020204" pitchFamily="34" charset="0"/>
            </a:rPr>
            <a:t>Phòng ban</a:t>
          </a:r>
        </a:p>
      </dgm:t>
    </dgm:pt>
    <dgm:pt modelId="{9DB739E9-2ADE-4EEF-9EEE-44295EC2D162}" type="parTrans" cxnId="{2BECFCD5-00DB-478C-9181-0F94898216EB}">
      <dgm:prSet custT="1"/>
      <dgm:spPr/>
      <dgm:t>
        <a:bodyPr/>
        <a:lstStyle/>
        <a:p>
          <a:endParaRPr lang="en-US" sz="700">
            <a:latin typeface="Arial" panose="020B0604020202020204" pitchFamily="34" charset="0"/>
            <a:cs typeface="Arial" panose="020B0604020202020204" pitchFamily="34" charset="0"/>
          </a:endParaRPr>
        </a:p>
      </dgm:t>
    </dgm:pt>
    <dgm:pt modelId="{388DC300-6363-432B-B00E-7F52F17D5951}" type="sibTrans" cxnId="{2BECFCD5-00DB-478C-9181-0F94898216EB}">
      <dgm:prSet/>
      <dgm:spPr/>
      <dgm:t>
        <a:bodyPr/>
        <a:lstStyle/>
        <a:p>
          <a:endParaRPr lang="en-US"/>
        </a:p>
      </dgm:t>
    </dgm:pt>
    <dgm:pt modelId="{BE96B7C1-DEDA-448F-A3D0-414CE5D61893}">
      <dgm:prSet custT="1"/>
      <dgm:spPr/>
      <dgm:t>
        <a:bodyPr/>
        <a:lstStyle/>
        <a:p>
          <a:r>
            <a:rPr lang="en-US" sz="2000">
              <a:latin typeface="Arial" panose="020B0604020202020204" pitchFamily="34" charset="0"/>
              <a:cs typeface="Arial" panose="020B0604020202020204" pitchFamily="34" charset="0"/>
            </a:rPr>
            <a:t>Phụ cấp</a:t>
          </a:r>
        </a:p>
      </dgm:t>
    </dgm:pt>
    <dgm:pt modelId="{E272BCB7-5AD5-4524-8CC3-210C456A052B}" type="parTrans" cxnId="{0FD5DD97-2F8B-4B11-A58B-FCF6858744DD}">
      <dgm:prSet custT="1"/>
      <dgm:spPr/>
      <dgm:t>
        <a:bodyPr/>
        <a:lstStyle/>
        <a:p>
          <a:endParaRPr lang="en-US" sz="700">
            <a:latin typeface="Arial" panose="020B0604020202020204" pitchFamily="34" charset="0"/>
            <a:cs typeface="Arial" panose="020B0604020202020204" pitchFamily="34" charset="0"/>
          </a:endParaRPr>
        </a:p>
      </dgm:t>
    </dgm:pt>
    <dgm:pt modelId="{2CB3A952-6CF1-413C-AC3D-A04D5E91639F}" type="sibTrans" cxnId="{0FD5DD97-2F8B-4B11-A58B-FCF6858744DD}">
      <dgm:prSet/>
      <dgm:spPr/>
      <dgm:t>
        <a:bodyPr/>
        <a:lstStyle/>
        <a:p>
          <a:endParaRPr lang="en-US"/>
        </a:p>
      </dgm:t>
    </dgm:pt>
    <dgm:pt modelId="{4878279A-909D-4437-B10B-B249BFBE8ACF}">
      <dgm:prSet custT="1"/>
      <dgm:spPr/>
      <dgm:t>
        <a:bodyPr/>
        <a:lstStyle/>
        <a:p>
          <a:r>
            <a:rPr lang="en-US" sz="2000">
              <a:latin typeface="Arial" panose="020B0604020202020204" pitchFamily="34" charset="0"/>
              <a:cs typeface="Arial" panose="020B0604020202020204" pitchFamily="34" charset="0"/>
            </a:rPr>
            <a:t>Chấm công</a:t>
          </a:r>
        </a:p>
      </dgm:t>
    </dgm:pt>
    <dgm:pt modelId="{B7008E0C-D90D-42AC-8682-41FB7DC0DE18}" type="parTrans" cxnId="{58424A6B-DAC8-4B4E-9DF6-C1F34EBBDBF4}">
      <dgm:prSet custT="1"/>
      <dgm:spPr/>
      <dgm:t>
        <a:bodyPr/>
        <a:lstStyle/>
        <a:p>
          <a:endParaRPr lang="en-US" sz="800">
            <a:latin typeface="Arial" panose="020B0604020202020204" pitchFamily="34" charset="0"/>
            <a:cs typeface="Arial" panose="020B0604020202020204" pitchFamily="34" charset="0"/>
          </a:endParaRPr>
        </a:p>
      </dgm:t>
    </dgm:pt>
    <dgm:pt modelId="{4817B981-51CE-4AD9-A523-68EE198E4535}" type="sibTrans" cxnId="{58424A6B-DAC8-4B4E-9DF6-C1F34EBBDBF4}">
      <dgm:prSet/>
      <dgm:spPr/>
      <dgm:t>
        <a:bodyPr/>
        <a:lstStyle/>
        <a:p>
          <a:endParaRPr lang="en-US"/>
        </a:p>
      </dgm:t>
    </dgm:pt>
    <dgm:pt modelId="{712EA1E7-A04E-4ABA-BCC5-9763CE8A8F76}">
      <dgm:prSet custT="1"/>
      <dgm:spPr/>
      <dgm:t>
        <a:bodyPr/>
        <a:lstStyle/>
        <a:p>
          <a:r>
            <a:rPr lang="en-US" sz="2000">
              <a:latin typeface="Arial" panose="020B0604020202020204" pitchFamily="34" charset="0"/>
              <a:cs typeface="Arial" panose="020B0604020202020204" pitchFamily="34" charset="0"/>
            </a:rPr>
            <a:t>Trình độ học vấn </a:t>
          </a:r>
        </a:p>
      </dgm:t>
    </dgm:pt>
    <dgm:pt modelId="{17FCCC78-B21C-4229-9A79-EDAADBAA86DA}" type="parTrans" cxnId="{A2752A38-A13F-43E8-8301-1E75DD3EBF24}">
      <dgm:prSet custT="1"/>
      <dgm:spPr/>
      <dgm:t>
        <a:bodyPr/>
        <a:lstStyle/>
        <a:p>
          <a:endParaRPr lang="en-US" sz="900">
            <a:latin typeface="Arial" panose="020B0604020202020204" pitchFamily="34" charset="0"/>
            <a:cs typeface="Arial" panose="020B0604020202020204" pitchFamily="34" charset="0"/>
          </a:endParaRPr>
        </a:p>
      </dgm:t>
    </dgm:pt>
    <dgm:pt modelId="{D01FD44F-91B1-454C-8007-7E6A0AB1F0FA}" type="sibTrans" cxnId="{A2752A38-A13F-43E8-8301-1E75DD3EBF24}">
      <dgm:prSet/>
      <dgm:spPr/>
      <dgm:t>
        <a:bodyPr/>
        <a:lstStyle/>
        <a:p>
          <a:endParaRPr lang="en-US"/>
        </a:p>
      </dgm:t>
    </dgm:pt>
    <dgm:pt modelId="{70188987-4024-48D2-8A54-8A1C3F19E6BF}">
      <dgm:prSet custT="1"/>
      <dgm:spPr/>
      <dgm:t>
        <a:bodyPr/>
        <a:lstStyle/>
        <a:p>
          <a:r>
            <a:rPr lang="en-US" sz="2000">
              <a:latin typeface="Arial" panose="020B0604020202020204" pitchFamily="34" charset="0"/>
              <a:cs typeface="Arial" panose="020B0604020202020204" pitchFamily="34" charset="0"/>
            </a:rPr>
            <a:t>Trình độ ngoại ngữ</a:t>
          </a:r>
        </a:p>
      </dgm:t>
    </dgm:pt>
    <dgm:pt modelId="{0CABE024-4CC6-45B3-B2F9-3E2455FA80DE}" type="parTrans" cxnId="{1D4CF7A8-CFEB-4DA8-9A61-6A6A78EFA26B}">
      <dgm:prSet custT="1"/>
      <dgm:spPr/>
      <dgm:t>
        <a:bodyPr/>
        <a:lstStyle/>
        <a:p>
          <a:endParaRPr lang="en-US" sz="1050">
            <a:latin typeface="Arial" panose="020B0604020202020204" pitchFamily="34" charset="0"/>
            <a:cs typeface="Arial" panose="020B0604020202020204" pitchFamily="34" charset="0"/>
          </a:endParaRPr>
        </a:p>
      </dgm:t>
    </dgm:pt>
    <dgm:pt modelId="{470F544E-B4A7-4550-A316-976B8A430BD5}" type="sibTrans" cxnId="{1D4CF7A8-CFEB-4DA8-9A61-6A6A78EFA26B}">
      <dgm:prSet/>
      <dgm:spPr/>
      <dgm:t>
        <a:bodyPr/>
        <a:lstStyle/>
        <a:p>
          <a:endParaRPr lang="en-US"/>
        </a:p>
      </dgm:t>
    </dgm:pt>
    <dgm:pt modelId="{57E8EAF1-EE04-4FC6-A1FE-7553161B8D16}" type="pres">
      <dgm:prSet presAssocID="{DA0B6894-9FBD-4B2A-9944-12704B8F18C7}" presName="diagram" presStyleCnt="0">
        <dgm:presLayoutVars>
          <dgm:chPref val="1"/>
          <dgm:dir/>
          <dgm:animOne val="branch"/>
          <dgm:animLvl val="lvl"/>
          <dgm:resizeHandles val="exact"/>
        </dgm:presLayoutVars>
      </dgm:prSet>
      <dgm:spPr/>
      <dgm:t>
        <a:bodyPr/>
        <a:lstStyle/>
        <a:p>
          <a:endParaRPr lang="en-US"/>
        </a:p>
      </dgm:t>
    </dgm:pt>
    <dgm:pt modelId="{A4B9196B-9DF1-43EA-AD52-64B27ADCA67F}" type="pres">
      <dgm:prSet presAssocID="{4D108621-AC7A-4F00-B9C8-49DE0269610E}" presName="root1" presStyleCnt="0"/>
      <dgm:spPr/>
    </dgm:pt>
    <dgm:pt modelId="{C61024C0-5829-430B-949C-E4312C25E849}" type="pres">
      <dgm:prSet presAssocID="{4D108621-AC7A-4F00-B9C8-49DE0269610E}" presName="LevelOneTextNode" presStyleLbl="node0" presStyleIdx="0" presStyleCnt="1" custScaleX="628052" custScaleY="600625" custLinFactX="-299565" custLinFactY="-649135" custLinFactNeighborX="-300000" custLinFactNeighborY="-700000">
        <dgm:presLayoutVars>
          <dgm:chPref val="3"/>
        </dgm:presLayoutVars>
      </dgm:prSet>
      <dgm:spPr/>
      <dgm:t>
        <a:bodyPr/>
        <a:lstStyle/>
        <a:p>
          <a:endParaRPr lang="en-US"/>
        </a:p>
      </dgm:t>
    </dgm:pt>
    <dgm:pt modelId="{9CE03387-B34C-4A14-9163-06C4FC32EF76}" type="pres">
      <dgm:prSet presAssocID="{4D108621-AC7A-4F00-B9C8-49DE0269610E}" presName="level2hierChild" presStyleCnt="0"/>
      <dgm:spPr/>
    </dgm:pt>
    <dgm:pt modelId="{EF7EE71B-1F86-4E76-9C05-F8A8B5022814}" type="pres">
      <dgm:prSet presAssocID="{CA97BD3B-6FF2-41C5-B3B7-740413A9145D}" presName="conn2-1" presStyleLbl="parChTrans1D2" presStyleIdx="0" presStyleCnt="11" custSzX="3186110" custSzY="27417"/>
      <dgm:spPr/>
      <dgm:t>
        <a:bodyPr/>
        <a:lstStyle/>
        <a:p>
          <a:endParaRPr lang="en-US"/>
        </a:p>
      </dgm:t>
    </dgm:pt>
    <dgm:pt modelId="{51AC375C-39C7-4FCF-BB9B-249BAB5CEB3E}" type="pres">
      <dgm:prSet presAssocID="{CA97BD3B-6FF2-41C5-B3B7-740413A9145D}" presName="connTx" presStyleLbl="parChTrans1D2" presStyleIdx="0" presStyleCnt="11"/>
      <dgm:spPr/>
      <dgm:t>
        <a:bodyPr/>
        <a:lstStyle/>
        <a:p>
          <a:endParaRPr lang="en-US"/>
        </a:p>
      </dgm:t>
    </dgm:pt>
    <dgm:pt modelId="{232245FB-8850-4F4A-A6D5-57B4D8DF7035}" type="pres">
      <dgm:prSet presAssocID="{0BD0971B-0396-4C58-8E55-D0ED27E4657E}" presName="root2" presStyleCnt="0"/>
      <dgm:spPr/>
    </dgm:pt>
    <dgm:pt modelId="{BF1B599D-80EA-47DB-A2B9-5DE41E21BF8B}" type="pres">
      <dgm:prSet presAssocID="{0BD0971B-0396-4C58-8E55-D0ED27E4657E}" presName="LevelTwoTextNode" presStyleLbl="node2" presStyleIdx="0" presStyleCnt="11" custScaleX="1394156" custScaleY="344825">
        <dgm:presLayoutVars>
          <dgm:chPref val="3"/>
        </dgm:presLayoutVars>
      </dgm:prSet>
      <dgm:spPr/>
      <dgm:t>
        <a:bodyPr/>
        <a:lstStyle/>
        <a:p>
          <a:endParaRPr lang="en-US"/>
        </a:p>
      </dgm:t>
    </dgm:pt>
    <dgm:pt modelId="{2669EE29-7695-45C6-B03C-0E5582845BA6}" type="pres">
      <dgm:prSet presAssocID="{0BD0971B-0396-4C58-8E55-D0ED27E4657E}" presName="level3hierChild" presStyleCnt="0"/>
      <dgm:spPr/>
    </dgm:pt>
    <dgm:pt modelId="{044FD552-34EC-42A2-8AB3-5C51C4DE413D}" type="pres">
      <dgm:prSet presAssocID="{2EFFCC89-1E53-4FDF-A922-14C5B9AF38B4}" presName="conn2-1" presStyleLbl="parChTrans1D2" presStyleIdx="1" presStyleCnt="11" custSzX="2582043" custSzY="27417"/>
      <dgm:spPr/>
      <dgm:t>
        <a:bodyPr/>
        <a:lstStyle/>
        <a:p>
          <a:endParaRPr lang="en-US"/>
        </a:p>
      </dgm:t>
    </dgm:pt>
    <dgm:pt modelId="{90CB2EF0-03B1-4879-85CC-296C508046C8}" type="pres">
      <dgm:prSet presAssocID="{2EFFCC89-1E53-4FDF-A922-14C5B9AF38B4}" presName="connTx" presStyleLbl="parChTrans1D2" presStyleIdx="1" presStyleCnt="11"/>
      <dgm:spPr/>
      <dgm:t>
        <a:bodyPr/>
        <a:lstStyle/>
        <a:p>
          <a:endParaRPr lang="en-US"/>
        </a:p>
      </dgm:t>
    </dgm:pt>
    <dgm:pt modelId="{6918AA58-25B9-4049-895E-522428E22480}" type="pres">
      <dgm:prSet presAssocID="{5B9036B7-BFA4-49D2-8D69-A2F74788582E}" presName="root2" presStyleCnt="0"/>
      <dgm:spPr/>
    </dgm:pt>
    <dgm:pt modelId="{569FE215-2F05-4FC6-B0D6-E63E4279F45A}" type="pres">
      <dgm:prSet presAssocID="{5B9036B7-BFA4-49D2-8D69-A2F74788582E}" presName="LevelTwoTextNode" presStyleLbl="node2" presStyleIdx="1" presStyleCnt="11" custScaleX="1394156" custScaleY="344825">
        <dgm:presLayoutVars>
          <dgm:chPref val="3"/>
        </dgm:presLayoutVars>
      </dgm:prSet>
      <dgm:spPr/>
      <dgm:t>
        <a:bodyPr/>
        <a:lstStyle/>
        <a:p>
          <a:endParaRPr lang="en-US"/>
        </a:p>
      </dgm:t>
    </dgm:pt>
    <dgm:pt modelId="{98259FC1-58A1-445B-837C-1E1F300DD2D2}" type="pres">
      <dgm:prSet presAssocID="{5B9036B7-BFA4-49D2-8D69-A2F74788582E}" presName="level3hierChild" presStyleCnt="0"/>
      <dgm:spPr/>
    </dgm:pt>
    <dgm:pt modelId="{5F728B47-1C0A-4529-8279-91D33F8657C1}" type="pres">
      <dgm:prSet presAssocID="{9E23B013-B385-42C4-BE44-66F3762B4EE5}" presName="conn2-1" presStyleLbl="parChTrans1D2" presStyleIdx="2" presStyleCnt="11" custSzX="1989195" custSzY="27417"/>
      <dgm:spPr/>
      <dgm:t>
        <a:bodyPr/>
        <a:lstStyle/>
        <a:p>
          <a:endParaRPr lang="en-US"/>
        </a:p>
      </dgm:t>
    </dgm:pt>
    <dgm:pt modelId="{17F56582-3D6B-4258-9B01-4ABAA3A4ABD7}" type="pres">
      <dgm:prSet presAssocID="{9E23B013-B385-42C4-BE44-66F3762B4EE5}" presName="connTx" presStyleLbl="parChTrans1D2" presStyleIdx="2" presStyleCnt="11"/>
      <dgm:spPr/>
      <dgm:t>
        <a:bodyPr/>
        <a:lstStyle/>
        <a:p>
          <a:endParaRPr lang="en-US"/>
        </a:p>
      </dgm:t>
    </dgm:pt>
    <dgm:pt modelId="{E7A93CFC-0603-46DC-BA0C-82108D08AAF6}" type="pres">
      <dgm:prSet presAssocID="{4A73181E-6DD1-488C-81BA-37DA1BD7364A}" presName="root2" presStyleCnt="0"/>
      <dgm:spPr/>
    </dgm:pt>
    <dgm:pt modelId="{3CB6DC62-4179-43EE-9D73-8F787B11A12B}" type="pres">
      <dgm:prSet presAssocID="{4A73181E-6DD1-488C-81BA-37DA1BD7364A}" presName="LevelTwoTextNode" presStyleLbl="node2" presStyleIdx="2" presStyleCnt="11" custScaleX="1394156" custScaleY="344825">
        <dgm:presLayoutVars>
          <dgm:chPref val="3"/>
        </dgm:presLayoutVars>
      </dgm:prSet>
      <dgm:spPr/>
      <dgm:t>
        <a:bodyPr/>
        <a:lstStyle/>
        <a:p>
          <a:endParaRPr lang="en-US"/>
        </a:p>
      </dgm:t>
    </dgm:pt>
    <dgm:pt modelId="{9181124E-6360-4AB3-91FD-9F029AB60282}" type="pres">
      <dgm:prSet presAssocID="{4A73181E-6DD1-488C-81BA-37DA1BD7364A}" presName="level3hierChild" presStyleCnt="0"/>
      <dgm:spPr/>
    </dgm:pt>
    <dgm:pt modelId="{E9D8A35C-6A47-48DC-ACC2-466DEE942999}" type="pres">
      <dgm:prSet presAssocID="{2D3B048C-FF51-472A-838C-297898E9B451}" presName="conn2-1" presStyleLbl="parChTrans1D2" presStyleIdx="3" presStyleCnt="11" custSzX="1421672" custSzY="27417"/>
      <dgm:spPr/>
      <dgm:t>
        <a:bodyPr/>
        <a:lstStyle/>
        <a:p>
          <a:endParaRPr lang="en-US"/>
        </a:p>
      </dgm:t>
    </dgm:pt>
    <dgm:pt modelId="{996E01F7-A04A-4FCB-913A-0AF3B12AE10C}" type="pres">
      <dgm:prSet presAssocID="{2D3B048C-FF51-472A-838C-297898E9B451}" presName="connTx" presStyleLbl="parChTrans1D2" presStyleIdx="3" presStyleCnt="11"/>
      <dgm:spPr/>
      <dgm:t>
        <a:bodyPr/>
        <a:lstStyle/>
        <a:p>
          <a:endParaRPr lang="en-US"/>
        </a:p>
      </dgm:t>
    </dgm:pt>
    <dgm:pt modelId="{2C0A9895-7F47-44E6-BEBF-D597E0C4321E}" type="pres">
      <dgm:prSet presAssocID="{60CB5A96-2640-4A4A-85A9-FC74E87FD814}" presName="root2" presStyleCnt="0"/>
      <dgm:spPr/>
    </dgm:pt>
    <dgm:pt modelId="{E70CC7A6-CCC4-4C94-8BAD-AF2128B414CB}" type="pres">
      <dgm:prSet presAssocID="{60CB5A96-2640-4A4A-85A9-FC74E87FD814}" presName="LevelTwoTextNode" presStyleLbl="node2" presStyleIdx="3" presStyleCnt="11" custScaleX="1394156" custScaleY="344825">
        <dgm:presLayoutVars>
          <dgm:chPref val="3"/>
        </dgm:presLayoutVars>
      </dgm:prSet>
      <dgm:spPr/>
      <dgm:t>
        <a:bodyPr/>
        <a:lstStyle/>
        <a:p>
          <a:endParaRPr lang="en-US"/>
        </a:p>
      </dgm:t>
    </dgm:pt>
    <dgm:pt modelId="{4A4D7697-1194-40E7-9859-613D58D45F09}" type="pres">
      <dgm:prSet presAssocID="{60CB5A96-2640-4A4A-85A9-FC74E87FD814}" presName="level3hierChild" presStyleCnt="0"/>
      <dgm:spPr/>
    </dgm:pt>
    <dgm:pt modelId="{7A3D90D9-4D99-4116-B6F2-18EBB16AFAEE}" type="pres">
      <dgm:prSet presAssocID="{383B3B65-B8B6-4F27-AE31-45FB198729DE}" presName="conn2-1" presStyleLbl="parChTrans1D2" presStyleIdx="4" presStyleCnt="11" custSzX="927201" custSzY="27417"/>
      <dgm:spPr/>
      <dgm:t>
        <a:bodyPr/>
        <a:lstStyle/>
        <a:p>
          <a:endParaRPr lang="en-US"/>
        </a:p>
      </dgm:t>
    </dgm:pt>
    <dgm:pt modelId="{3644908C-D2C2-4AA3-88D2-0E642CB65291}" type="pres">
      <dgm:prSet presAssocID="{383B3B65-B8B6-4F27-AE31-45FB198729DE}" presName="connTx" presStyleLbl="parChTrans1D2" presStyleIdx="4" presStyleCnt="11"/>
      <dgm:spPr/>
      <dgm:t>
        <a:bodyPr/>
        <a:lstStyle/>
        <a:p>
          <a:endParaRPr lang="en-US"/>
        </a:p>
      </dgm:t>
    </dgm:pt>
    <dgm:pt modelId="{6C28433E-C938-49C1-B946-2520EDE3AC79}" type="pres">
      <dgm:prSet presAssocID="{3F1BB27E-A67C-44EF-9B0C-D93FC4E8ECFF}" presName="root2" presStyleCnt="0"/>
      <dgm:spPr/>
    </dgm:pt>
    <dgm:pt modelId="{86B70FB1-05FA-4894-936E-19ACC73F4052}" type="pres">
      <dgm:prSet presAssocID="{3F1BB27E-A67C-44EF-9B0C-D93FC4E8ECFF}" presName="LevelTwoTextNode" presStyleLbl="node2" presStyleIdx="4" presStyleCnt="11" custScaleX="1394156" custScaleY="344825">
        <dgm:presLayoutVars>
          <dgm:chPref val="3"/>
        </dgm:presLayoutVars>
      </dgm:prSet>
      <dgm:spPr/>
      <dgm:t>
        <a:bodyPr/>
        <a:lstStyle/>
        <a:p>
          <a:endParaRPr lang="en-US"/>
        </a:p>
      </dgm:t>
    </dgm:pt>
    <dgm:pt modelId="{BB75B758-5966-4AB6-B003-D8CB79CC5181}" type="pres">
      <dgm:prSet presAssocID="{3F1BB27E-A67C-44EF-9B0C-D93FC4E8ECFF}" presName="level3hierChild" presStyleCnt="0"/>
      <dgm:spPr/>
    </dgm:pt>
    <dgm:pt modelId="{172D7206-94B9-4D58-B716-82834D280710}" type="pres">
      <dgm:prSet presAssocID="{C099CE15-E870-441B-A43C-BB74FCB88561}" presName="conn2-1" presStyleLbl="parChTrans1D2" presStyleIdx="5" presStyleCnt="11" custSzX="687424" custSzY="27417"/>
      <dgm:spPr/>
      <dgm:t>
        <a:bodyPr/>
        <a:lstStyle/>
        <a:p>
          <a:endParaRPr lang="en-US"/>
        </a:p>
      </dgm:t>
    </dgm:pt>
    <dgm:pt modelId="{63F71F5F-945B-414E-9D76-73E89C80043F}" type="pres">
      <dgm:prSet presAssocID="{C099CE15-E870-441B-A43C-BB74FCB88561}" presName="connTx" presStyleLbl="parChTrans1D2" presStyleIdx="5" presStyleCnt="11"/>
      <dgm:spPr/>
      <dgm:t>
        <a:bodyPr/>
        <a:lstStyle/>
        <a:p>
          <a:endParaRPr lang="en-US"/>
        </a:p>
      </dgm:t>
    </dgm:pt>
    <dgm:pt modelId="{D876F9D1-04F3-4FDC-9A67-ABAE69AED5BC}" type="pres">
      <dgm:prSet presAssocID="{83E4A0AB-770A-4DC2-B326-3F5B12EC4725}" presName="root2" presStyleCnt="0"/>
      <dgm:spPr/>
    </dgm:pt>
    <dgm:pt modelId="{256B7270-BECA-4655-8BAE-EF2CCE665555}" type="pres">
      <dgm:prSet presAssocID="{83E4A0AB-770A-4DC2-B326-3F5B12EC4725}" presName="LevelTwoTextNode" presStyleLbl="node2" presStyleIdx="5" presStyleCnt="11" custScaleX="1394156" custScaleY="344825">
        <dgm:presLayoutVars>
          <dgm:chPref val="3"/>
        </dgm:presLayoutVars>
      </dgm:prSet>
      <dgm:spPr/>
      <dgm:t>
        <a:bodyPr/>
        <a:lstStyle/>
        <a:p>
          <a:endParaRPr lang="en-US"/>
        </a:p>
      </dgm:t>
    </dgm:pt>
    <dgm:pt modelId="{4B2CBFBD-6585-4F2D-94BF-EDD394590AD6}" type="pres">
      <dgm:prSet presAssocID="{83E4A0AB-770A-4DC2-B326-3F5B12EC4725}" presName="level3hierChild" presStyleCnt="0"/>
      <dgm:spPr/>
    </dgm:pt>
    <dgm:pt modelId="{D921584A-5AC4-4BA9-8842-5583967E9052}" type="pres">
      <dgm:prSet presAssocID="{9DB739E9-2ADE-4EEF-9EEE-44295EC2D162}" presName="conn2-1" presStyleLbl="parChTrans1D2" presStyleIdx="6" presStyleCnt="11" custSzX="927201" custSzY="27417"/>
      <dgm:spPr/>
      <dgm:t>
        <a:bodyPr/>
        <a:lstStyle/>
        <a:p>
          <a:endParaRPr lang="en-US"/>
        </a:p>
      </dgm:t>
    </dgm:pt>
    <dgm:pt modelId="{29DE8E0F-DC12-4C88-8879-56E42E4371AC}" type="pres">
      <dgm:prSet presAssocID="{9DB739E9-2ADE-4EEF-9EEE-44295EC2D162}" presName="connTx" presStyleLbl="parChTrans1D2" presStyleIdx="6" presStyleCnt="11"/>
      <dgm:spPr/>
      <dgm:t>
        <a:bodyPr/>
        <a:lstStyle/>
        <a:p>
          <a:endParaRPr lang="en-US"/>
        </a:p>
      </dgm:t>
    </dgm:pt>
    <dgm:pt modelId="{4C334EC2-16A6-4F03-AB8C-46038A0F2829}" type="pres">
      <dgm:prSet presAssocID="{985DC0D9-6B6D-49EE-BF26-A65CF5F73DE0}" presName="root2" presStyleCnt="0"/>
      <dgm:spPr/>
    </dgm:pt>
    <dgm:pt modelId="{BB53256E-74A3-4F47-9804-D1DA8F5D9CC2}" type="pres">
      <dgm:prSet presAssocID="{985DC0D9-6B6D-49EE-BF26-A65CF5F73DE0}" presName="LevelTwoTextNode" presStyleLbl="node2" presStyleIdx="6" presStyleCnt="11" custScaleX="1394156" custScaleY="344825">
        <dgm:presLayoutVars>
          <dgm:chPref val="3"/>
        </dgm:presLayoutVars>
      </dgm:prSet>
      <dgm:spPr/>
      <dgm:t>
        <a:bodyPr/>
        <a:lstStyle/>
        <a:p>
          <a:endParaRPr lang="en-US"/>
        </a:p>
      </dgm:t>
    </dgm:pt>
    <dgm:pt modelId="{E230342D-9B59-47E1-92CE-98D5CC4B611C}" type="pres">
      <dgm:prSet presAssocID="{985DC0D9-6B6D-49EE-BF26-A65CF5F73DE0}" presName="level3hierChild" presStyleCnt="0"/>
      <dgm:spPr/>
    </dgm:pt>
    <dgm:pt modelId="{D40B5C69-A356-4B7D-BD56-F8649505E9CB}" type="pres">
      <dgm:prSet presAssocID="{E272BCB7-5AD5-4524-8CC3-210C456A052B}" presName="conn2-1" presStyleLbl="parChTrans1D2" presStyleIdx="7" presStyleCnt="11" custSzX="1421672" custSzY="27417"/>
      <dgm:spPr/>
      <dgm:t>
        <a:bodyPr/>
        <a:lstStyle/>
        <a:p>
          <a:endParaRPr lang="en-US"/>
        </a:p>
      </dgm:t>
    </dgm:pt>
    <dgm:pt modelId="{161B36DA-2380-4C8B-AFB7-FEE9E5B3AAF2}" type="pres">
      <dgm:prSet presAssocID="{E272BCB7-5AD5-4524-8CC3-210C456A052B}" presName="connTx" presStyleLbl="parChTrans1D2" presStyleIdx="7" presStyleCnt="11"/>
      <dgm:spPr/>
      <dgm:t>
        <a:bodyPr/>
        <a:lstStyle/>
        <a:p>
          <a:endParaRPr lang="en-US"/>
        </a:p>
      </dgm:t>
    </dgm:pt>
    <dgm:pt modelId="{35C106B1-D838-4724-A065-0CC7F3759DFB}" type="pres">
      <dgm:prSet presAssocID="{BE96B7C1-DEDA-448F-A3D0-414CE5D61893}" presName="root2" presStyleCnt="0"/>
      <dgm:spPr/>
    </dgm:pt>
    <dgm:pt modelId="{820E67E6-3D39-4099-86B9-DC454A418A31}" type="pres">
      <dgm:prSet presAssocID="{BE96B7C1-DEDA-448F-A3D0-414CE5D61893}" presName="LevelTwoTextNode" presStyleLbl="node2" presStyleIdx="7" presStyleCnt="11" custScaleX="1394156" custScaleY="344825">
        <dgm:presLayoutVars>
          <dgm:chPref val="3"/>
        </dgm:presLayoutVars>
      </dgm:prSet>
      <dgm:spPr/>
      <dgm:t>
        <a:bodyPr/>
        <a:lstStyle/>
        <a:p>
          <a:endParaRPr lang="en-US"/>
        </a:p>
      </dgm:t>
    </dgm:pt>
    <dgm:pt modelId="{7B19E319-65FC-42B2-88FE-B523973E0B11}" type="pres">
      <dgm:prSet presAssocID="{BE96B7C1-DEDA-448F-A3D0-414CE5D61893}" presName="level3hierChild" presStyleCnt="0"/>
      <dgm:spPr/>
    </dgm:pt>
    <dgm:pt modelId="{7CB9C2E3-408E-4B21-A60B-B2C37E63E8E0}" type="pres">
      <dgm:prSet presAssocID="{B7008E0C-D90D-42AC-8682-41FB7DC0DE18}" presName="conn2-1" presStyleLbl="parChTrans1D2" presStyleIdx="8" presStyleCnt="11" custSzX="1989195" custSzY="27417"/>
      <dgm:spPr/>
      <dgm:t>
        <a:bodyPr/>
        <a:lstStyle/>
        <a:p>
          <a:endParaRPr lang="en-US"/>
        </a:p>
      </dgm:t>
    </dgm:pt>
    <dgm:pt modelId="{4DA2F0FD-4C69-4E0C-AD76-4A5BCF9836FC}" type="pres">
      <dgm:prSet presAssocID="{B7008E0C-D90D-42AC-8682-41FB7DC0DE18}" presName="connTx" presStyleLbl="parChTrans1D2" presStyleIdx="8" presStyleCnt="11"/>
      <dgm:spPr/>
      <dgm:t>
        <a:bodyPr/>
        <a:lstStyle/>
        <a:p>
          <a:endParaRPr lang="en-US"/>
        </a:p>
      </dgm:t>
    </dgm:pt>
    <dgm:pt modelId="{28E8817A-A7C5-49A1-9A31-BA32CA9042E3}" type="pres">
      <dgm:prSet presAssocID="{4878279A-909D-4437-B10B-B249BFBE8ACF}" presName="root2" presStyleCnt="0"/>
      <dgm:spPr/>
    </dgm:pt>
    <dgm:pt modelId="{0241A02A-852B-4204-8724-51332F4A5729}" type="pres">
      <dgm:prSet presAssocID="{4878279A-909D-4437-B10B-B249BFBE8ACF}" presName="LevelTwoTextNode" presStyleLbl="node2" presStyleIdx="8" presStyleCnt="11" custScaleX="1394156" custScaleY="344825">
        <dgm:presLayoutVars>
          <dgm:chPref val="3"/>
        </dgm:presLayoutVars>
      </dgm:prSet>
      <dgm:spPr/>
      <dgm:t>
        <a:bodyPr/>
        <a:lstStyle/>
        <a:p>
          <a:endParaRPr lang="en-US"/>
        </a:p>
      </dgm:t>
    </dgm:pt>
    <dgm:pt modelId="{7F2D36EE-4375-4ABB-92D2-33140D0D8C44}" type="pres">
      <dgm:prSet presAssocID="{4878279A-909D-4437-B10B-B249BFBE8ACF}" presName="level3hierChild" presStyleCnt="0"/>
      <dgm:spPr/>
    </dgm:pt>
    <dgm:pt modelId="{2B481398-7D0D-4162-8881-E1D2AD8BF5C2}" type="pres">
      <dgm:prSet presAssocID="{17FCCC78-B21C-4229-9A79-EDAADBAA86DA}" presName="conn2-1" presStyleLbl="parChTrans1D2" presStyleIdx="9" presStyleCnt="11" custSzX="2582043" custSzY="27417"/>
      <dgm:spPr/>
      <dgm:t>
        <a:bodyPr/>
        <a:lstStyle/>
        <a:p>
          <a:endParaRPr lang="en-US"/>
        </a:p>
      </dgm:t>
    </dgm:pt>
    <dgm:pt modelId="{D3A7F17C-2549-48B1-BA54-F42982CEE57D}" type="pres">
      <dgm:prSet presAssocID="{17FCCC78-B21C-4229-9A79-EDAADBAA86DA}" presName="connTx" presStyleLbl="parChTrans1D2" presStyleIdx="9" presStyleCnt="11"/>
      <dgm:spPr/>
      <dgm:t>
        <a:bodyPr/>
        <a:lstStyle/>
        <a:p>
          <a:endParaRPr lang="en-US"/>
        </a:p>
      </dgm:t>
    </dgm:pt>
    <dgm:pt modelId="{00929B33-9B44-4DEA-A89A-41100CC88759}" type="pres">
      <dgm:prSet presAssocID="{712EA1E7-A04E-4ABA-BCC5-9763CE8A8F76}" presName="root2" presStyleCnt="0"/>
      <dgm:spPr/>
    </dgm:pt>
    <dgm:pt modelId="{3E391B50-4A29-47DB-9706-67673F17F156}" type="pres">
      <dgm:prSet presAssocID="{712EA1E7-A04E-4ABA-BCC5-9763CE8A8F76}" presName="LevelTwoTextNode" presStyleLbl="node2" presStyleIdx="9" presStyleCnt="11" custScaleX="1394156" custScaleY="344825">
        <dgm:presLayoutVars>
          <dgm:chPref val="3"/>
        </dgm:presLayoutVars>
      </dgm:prSet>
      <dgm:spPr/>
      <dgm:t>
        <a:bodyPr/>
        <a:lstStyle/>
        <a:p>
          <a:endParaRPr lang="en-US"/>
        </a:p>
      </dgm:t>
    </dgm:pt>
    <dgm:pt modelId="{549B5EDF-83B5-43C5-8F7E-82D986E19C09}" type="pres">
      <dgm:prSet presAssocID="{712EA1E7-A04E-4ABA-BCC5-9763CE8A8F76}" presName="level3hierChild" presStyleCnt="0"/>
      <dgm:spPr/>
    </dgm:pt>
    <dgm:pt modelId="{3066920D-BF2F-47C7-AB07-9451F3F2561E}" type="pres">
      <dgm:prSet presAssocID="{0CABE024-4CC6-45B3-B2F9-3E2455FA80DE}" presName="conn2-1" presStyleLbl="parChTrans1D2" presStyleIdx="10" presStyleCnt="11" custSzX="3186110" custSzY="27417"/>
      <dgm:spPr/>
      <dgm:t>
        <a:bodyPr/>
        <a:lstStyle/>
        <a:p>
          <a:endParaRPr lang="en-US"/>
        </a:p>
      </dgm:t>
    </dgm:pt>
    <dgm:pt modelId="{4DA954E3-57A6-486D-829B-484667D61662}" type="pres">
      <dgm:prSet presAssocID="{0CABE024-4CC6-45B3-B2F9-3E2455FA80DE}" presName="connTx" presStyleLbl="parChTrans1D2" presStyleIdx="10" presStyleCnt="11"/>
      <dgm:spPr/>
      <dgm:t>
        <a:bodyPr/>
        <a:lstStyle/>
        <a:p>
          <a:endParaRPr lang="en-US"/>
        </a:p>
      </dgm:t>
    </dgm:pt>
    <dgm:pt modelId="{8BD39687-4A06-4287-A4D8-BE13897AAC49}" type="pres">
      <dgm:prSet presAssocID="{70188987-4024-48D2-8A54-8A1C3F19E6BF}" presName="root2" presStyleCnt="0"/>
      <dgm:spPr/>
    </dgm:pt>
    <dgm:pt modelId="{89319AF9-A115-462A-AFAA-D45CA757C44B}" type="pres">
      <dgm:prSet presAssocID="{70188987-4024-48D2-8A54-8A1C3F19E6BF}" presName="LevelTwoTextNode" presStyleLbl="node2" presStyleIdx="10" presStyleCnt="11" custScaleX="1394156" custScaleY="344825">
        <dgm:presLayoutVars>
          <dgm:chPref val="3"/>
        </dgm:presLayoutVars>
      </dgm:prSet>
      <dgm:spPr/>
      <dgm:t>
        <a:bodyPr/>
        <a:lstStyle/>
        <a:p>
          <a:endParaRPr lang="en-US"/>
        </a:p>
      </dgm:t>
    </dgm:pt>
    <dgm:pt modelId="{5629F672-7E78-430F-A2AA-6EDECF2FEBF5}" type="pres">
      <dgm:prSet presAssocID="{70188987-4024-48D2-8A54-8A1C3F19E6BF}" presName="level3hierChild" presStyleCnt="0"/>
      <dgm:spPr/>
    </dgm:pt>
  </dgm:ptLst>
  <dgm:cxnLst>
    <dgm:cxn modelId="{7E1B21E3-0315-49D3-947E-796C228BCA40}" type="presOf" srcId="{70188987-4024-48D2-8A54-8A1C3F19E6BF}" destId="{89319AF9-A115-462A-AFAA-D45CA757C44B}" srcOrd="0" destOrd="0" presId="urn:microsoft.com/office/officeart/2005/8/layout/hierarchy2"/>
    <dgm:cxn modelId="{3028C5A3-7FC8-45A4-B263-6DE961E6AEFE}" srcId="{4D108621-AC7A-4F00-B9C8-49DE0269610E}" destId="{3F1BB27E-A67C-44EF-9B0C-D93FC4E8ECFF}" srcOrd="4" destOrd="0" parTransId="{383B3B65-B8B6-4F27-AE31-45FB198729DE}" sibTransId="{D451F3B9-6E19-4A92-A64C-028BF015FC32}"/>
    <dgm:cxn modelId="{4FB19FE6-67BC-436E-A342-6FFE05A4BE69}" srcId="{4D108621-AC7A-4F00-B9C8-49DE0269610E}" destId="{83E4A0AB-770A-4DC2-B326-3F5B12EC4725}" srcOrd="5" destOrd="0" parTransId="{C099CE15-E870-441B-A43C-BB74FCB88561}" sibTransId="{5A3C3CCD-A6E0-41FF-9F35-72FDBC9A9D65}"/>
    <dgm:cxn modelId="{E000A732-60FF-4712-A089-177CD373D8E7}" type="presOf" srcId="{9E23B013-B385-42C4-BE44-66F3762B4EE5}" destId="{17F56582-3D6B-4258-9B01-4ABAA3A4ABD7}" srcOrd="1" destOrd="0" presId="urn:microsoft.com/office/officeart/2005/8/layout/hierarchy2"/>
    <dgm:cxn modelId="{E98D38C2-FE89-436D-85FC-FD79F73C335F}" type="presOf" srcId="{9E23B013-B385-42C4-BE44-66F3762B4EE5}" destId="{5F728B47-1C0A-4529-8279-91D33F8657C1}" srcOrd="0" destOrd="0" presId="urn:microsoft.com/office/officeart/2005/8/layout/hierarchy2"/>
    <dgm:cxn modelId="{0FCD919B-78D2-4316-B264-C2C1C6B85A94}" type="presOf" srcId="{CA97BD3B-6FF2-41C5-B3B7-740413A9145D}" destId="{51AC375C-39C7-4FCF-BB9B-249BAB5CEB3E}" srcOrd="1" destOrd="0" presId="urn:microsoft.com/office/officeart/2005/8/layout/hierarchy2"/>
    <dgm:cxn modelId="{09F35A73-311E-4632-85A0-312D6CAC7526}" type="presOf" srcId="{17FCCC78-B21C-4229-9A79-EDAADBAA86DA}" destId="{2B481398-7D0D-4162-8881-E1D2AD8BF5C2}" srcOrd="0" destOrd="0" presId="urn:microsoft.com/office/officeart/2005/8/layout/hierarchy2"/>
    <dgm:cxn modelId="{2BECFCD5-00DB-478C-9181-0F94898216EB}" srcId="{4D108621-AC7A-4F00-B9C8-49DE0269610E}" destId="{985DC0D9-6B6D-49EE-BF26-A65CF5F73DE0}" srcOrd="6" destOrd="0" parTransId="{9DB739E9-2ADE-4EEF-9EEE-44295EC2D162}" sibTransId="{388DC300-6363-432B-B00E-7F52F17D5951}"/>
    <dgm:cxn modelId="{58424A6B-DAC8-4B4E-9DF6-C1F34EBBDBF4}" srcId="{4D108621-AC7A-4F00-B9C8-49DE0269610E}" destId="{4878279A-909D-4437-B10B-B249BFBE8ACF}" srcOrd="8" destOrd="0" parTransId="{B7008E0C-D90D-42AC-8682-41FB7DC0DE18}" sibTransId="{4817B981-51CE-4AD9-A523-68EE198E4535}"/>
    <dgm:cxn modelId="{090243FD-00DA-4F81-8B1E-B8430F8FFFBF}" type="presOf" srcId="{E272BCB7-5AD5-4524-8CC3-210C456A052B}" destId="{161B36DA-2380-4C8B-AFB7-FEE9E5B3AAF2}" srcOrd="1" destOrd="0" presId="urn:microsoft.com/office/officeart/2005/8/layout/hierarchy2"/>
    <dgm:cxn modelId="{48A4C83A-097F-41B1-A631-BEAA71C499BE}" srcId="{4D108621-AC7A-4F00-B9C8-49DE0269610E}" destId="{0BD0971B-0396-4C58-8E55-D0ED27E4657E}" srcOrd="0" destOrd="0" parTransId="{CA97BD3B-6FF2-41C5-B3B7-740413A9145D}" sibTransId="{84F01435-9FDB-4711-B07C-459CFED52BC7}"/>
    <dgm:cxn modelId="{90624DF5-1867-431D-9ACE-3AEE1AEB7E87}" type="presOf" srcId="{60CB5A96-2640-4A4A-85A9-FC74E87FD814}" destId="{E70CC7A6-CCC4-4C94-8BAD-AF2128B414CB}" srcOrd="0" destOrd="0" presId="urn:microsoft.com/office/officeart/2005/8/layout/hierarchy2"/>
    <dgm:cxn modelId="{758C62BC-0EC6-4A83-A765-8F590949D662}" type="presOf" srcId="{4878279A-909D-4437-B10B-B249BFBE8ACF}" destId="{0241A02A-852B-4204-8724-51332F4A5729}" srcOrd="0" destOrd="0" presId="urn:microsoft.com/office/officeart/2005/8/layout/hierarchy2"/>
    <dgm:cxn modelId="{1D4CF7A8-CFEB-4DA8-9A61-6A6A78EFA26B}" srcId="{4D108621-AC7A-4F00-B9C8-49DE0269610E}" destId="{70188987-4024-48D2-8A54-8A1C3F19E6BF}" srcOrd="10" destOrd="0" parTransId="{0CABE024-4CC6-45B3-B2F9-3E2455FA80DE}" sibTransId="{470F544E-B4A7-4550-A316-976B8A430BD5}"/>
    <dgm:cxn modelId="{5C8399C7-53DF-4549-B0BB-AA20C4BC483B}" type="presOf" srcId="{4A73181E-6DD1-488C-81BA-37DA1BD7364A}" destId="{3CB6DC62-4179-43EE-9D73-8F787B11A12B}" srcOrd="0" destOrd="0" presId="urn:microsoft.com/office/officeart/2005/8/layout/hierarchy2"/>
    <dgm:cxn modelId="{3C3ACD0B-9FB1-416F-AE25-23B90E055F89}" type="presOf" srcId="{E272BCB7-5AD5-4524-8CC3-210C456A052B}" destId="{D40B5C69-A356-4B7D-BD56-F8649505E9CB}" srcOrd="0" destOrd="0" presId="urn:microsoft.com/office/officeart/2005/8/layout/hierarchy2"/>
    <dgm:cxn modelId="{1171DCEC-6510-4025-961B-3A8A6C4EB547}" srcId="{DA0B6894-9FBD-4B2A-9944-12704B8F18C7}" destId="{4D108621-AC7A-4F00-B9C8-49DE0269610E}" srcOrd="0" destOrd="0" parTransId="{EF32405A-2FAB-4C66-A454-5F116C439352}" sibTransId="{F68B3056-CCB9-410E-BEFE-E8FF9083F4A6}"/>
    <dgm:cxn modelId="{A2752A38-A13F-43E8-8301-1E75DD3EBF24}" srcId="{4D108621-AC7A-4F00-B9C8-49DE0269610E}" destId="{712EA1E7-A04E-4ABA-BCC5-9763CE8A8F76}" srcOrd="9" destOrd="0" parTransId="{17FCCC78-B21C-4229-9A79-EDAADBAA86DA}" sibTransId="{D01FD44F-91B1-454C-8007-7E6A0AB1F0FA}"/>
    <dgm:cxn modelId="{6622E7FC-C9F5-4D23-9159-7F5E0717F524}" type="presOf" srcId="{5B9036B7-BFA4-49D2-8D69-A2F74788582E}" destId="{569FE215-2F05-4FC6-B0D6-E63E4279F45A}" srcOrd="0" destOrd="0" presId="urn:microsoft.com/office/officeart/2005/8/layout/hierarchy2"/>
    <dgm:cxn modelId="{1EE7FA52-9E19-4D78-B2DA-862AD57AF895}" type="presOf" srcId="{B7008E0C-D90D-42AC-8682-41FB7DC0DE18}" destId="{4DA2F0FD-4C69-4E0C-AD76-4A5BCF9836FC}" srcOrd="1" destOrd="0" presId="urn:microsoft.com/office/officeart/2005/8/layout/hierarchy2"/>
    <dgm:cxn modelId="{AECC31A8-62E1-4A48-814C-CA0F5CDF13D4}" type="presOf" srcId="{383B3B65-B8B6-4F27-AE31-45FB198729DE}" destId="{3644908C-D2C2-4AA3-88D2-0E642CB65291}" srcOrd="1" destOrd="0" presId="urn:microsoft.com/office/officeart/2005/8/layout/hierarchy2"/>
    <dgm:cxn modelId="{4F69721D-5429-4415-A8E6-FEFC686AC6C7}" type="presOf" srcId="{0CABE024-4CC6-45B3-B2F9-3E2455FA80DE}" destId="{4DA954E3-57A6-486D-829B-484667D61662}" srcOrd="1" destOrd="0" presId="urn:microsoft.com/office/officeart/2005/8/layout/hierarchy2"/>
    <dgm:cxn modelId="{39303F05-01A3-408A-B3A1-87F2B3FD3AC6}" type="presOf" srcId="{DA0B6894-9FBD-4B2A-9944-12704B8F18C7}" destId="{57E8EAF1-EE04-4FC6-A1FE-7553161B8D16}" srcOrd="0" destOrd="0" presId="urn:microsoft.com/office/officeart/2005/8/layout/hierarchy2"/>
    <dgm:cxn modelId="{53D6EA3D-25B2-4A0F-B2E9-9F2F2B32B085}" type="presOf" srcId="{2D3B048C-FF51-472A-838C-297898E9B451}" destId="{E9D8A35C-6A47-48DC-ACC2-466DEE942999}" srcOrd="0" destOrd="0" presId="urn:microsoft.com/office/officeart/2005/8/layout/hierarchy2"/>
    <dgm:cxn modelId="{1DFAB9A5-714D-4D0A-9B58-6FEE19CA7535}" type="presOf" srcId="{17FCCC78-B21C-4229-9A79-EDAADBAA86DA}" destId="{D3A7F17C-2549-48B1-BA54-F42982CEE57D}" srcOrd="1" destOrd="0" presId="urn:microsoft.com/office/officeart/2005/8/layout/hierarchy2"/>
    <dgm:cxn modelId="{AEF1B9F6-5DF4-4880-8A17-F34C93A8197E}" type="presOf" srcId="{9DB739E9-2ADE-4EEF-9EEE-44295EC2D162}" destId="{D921584A-5AC4-4BA9-8842-5583967E9052}" srcOrd="0" destOrd="0" presId="urn:microsoft.com/office/officeart/2005/8/layout/hierarchy2"/>
    <dgm:cxn modelId="{C407195A-E21F-4582-ABE5-B67C9137473E}" type="presOf" srcId="{4D108621-AC7A-4F00-B9C8-49DE0269610E}" destId="{C61024C0-5829-430B-949C-E4312C25E849}" srcOrd="0" destOrd="0" presId="urn:microsoft.com/office/officeart/2005/8/layout/hierarchy2"/>
    <dgm:cxn modelId="{387AE673-304E-4888-AA4D-9A584BC2333F}" type="presOf" srcId="{2EFFCC89-1E53-4FDF-A922-14C5B9AF38B4}" destId="{044FD552-34EC-42A2-8AB3-5C51C4DE413D}" srcOrd="0" destOrd="0" presId="urn:microsoft.com/office/officeart/2005/8/layout/hierarchy2"/>
    <dgm:cxn modelId="{14854DAA-353D-4EE7-AB0E-74C37B21C96F}" type="presOf" srcId="{2EFFCC89-1E53-4FDF-A922-14C5B9AF38B4}" destId="{90CB2EF0-03B1-4879-85CC-296C508046C8}" srcOrd="1" destOrd="0" presId="urn:microsoft.com/office/officeart/2005/8/layout/hierarchy2"/>
    <dgm:cxn modelId="{A04BE3FA-0C8A-408D-9596-E3DBBBE2B6DD}" srcId="{4D108621-AC7A-4F00-B9C8-49DE0269610E}" destId="{4A73181E-6DD1-488C-81BA-37DA1BD7364A}" srcOrd="2" destOrd="0" parTransId="{9E23B013-B385-42C4-BE44-66F3762B4EE5}" sibTransId="{5A72C56A-1595-4DA4-9D00-32872C121E50}"/>
    <dgm:cxn modelId="{727092E1-6546-453D-AE57-B8A3B12778CF}" srcId="{4D108621-AC7A-4F00-B9C8-49DE0269610E}" destId="{60CB5A96-2640-4A4A-85A9-FC74E87FD814}" srcOrd="3" destOrd="0" parTransId="{2D3B048C-FF51-472A-838C-297898E9B451}" sibTransId="{64A61066-CA5C-4917-845D-E7308381E16D}"/>
    <dgm:cxn modelId="{CECBD8AC-22E6-4058-BD31-05DA52E7C0F6}" type="presOf" srcId="{83E4A0AB-770A-4DC2-B326-3F5B12EC4725}" destId="{256B7270-BECA-4655-8BAE-EF2CCE665555}" srcOrd="0" destOrd="0" presId="urn:microsoft.com/office/officeart/2005/8/layout/hierarchy2"/>
    <dgm:cxn modelId="{63170779-BA82-4515-8CE7-B26CA0C7D75E}" type="presOf" srcId="{C099CE15-E870-441B-A43C-BB74FCB88561}" destId="{172D7206-94B9-4D58-B716-82834D280710}" srcOrd="0" destOrd="0" presId="urn:microsoft.com/office/officeart/2005/8/layout/hierarchy2"/>
    <dgm:cxn modelId="{554D3E72-04AC-47CD-90C6-EB0B57C1FEE5}" type="presOf" srcId="{383B3B65-B8B6-4F27-AE31-45FB198729DE}" destId="{7A3D90D9-4D99-4116-B6F2-18EBB16AFAEE}" srcOrd="0" destOrd="0" presId="urn:microsoft.com/office/officeart/2005/8/layout/hierarchy2"/>
    <dgm:cxn modelId="{66D0BC68-455D-466C-B4CA-1D3022D6AEFE}" type="presOf" srcId="{BE96B7C1-DEDA-448F-A3D0-414CE5D61893}" destId="{820E67E6-3D39-4099-86B9-DC454A418A31}" srcOrd="0" destOrd="0" presId="urn:microsoft.com/office/officeart/2005/8/layout/hierarchy2"/>
    <dgm:cxn modelId="{4E4D8BBE-1A0B-4F13-8E3A-E3D89847CCFD}" type="presOf" srcId="{0CABE024-4CC6-45B3-B2F9-3E2455FA80DE}" destId="{3066920D-BF2F-47C7-AB07-9451F3F2561E}" srcOrd="0" destOrd="0" presId="urn:microsoft.com/office/officeart/2005/8/layout/hierarchy2"/>
    <dgm:cxn modelId="{0FD5DD97-2F8B-4B11-A58B-FCF6858744DD}" srcId="{4D108621-AC7A-4F00-B9C8-49DE0269610E}" destId="{BE96B7C1-DEDA-448F-A3D0-414CE5D61893}" srcOrd="7" destOrd="0" parTransId="{E272BCB7-5AD5-4524-8CC3-210C456A052B}" sibTransId="{2CB3A952-6CF1-413C-AC3D-A04D5E91639F}"/>
    <dgm:cxn modelId="{4A2A3582-F9F4-4A9F-8338-56A7BDD8CABF}" type="presOf" srcId="{9DB739E9-2ADE-4EEF-9EEE-44295EC2D162}" destId="{29DE8E0F-DC12-4C88-8879-56E42E4371AC}" srcOrd="1" destOrd="0" presId="urn:microsoft.com/office/officeart/2005/8/layout/hierarchy2"/>
    <dgm:cxn modelId="{866240D9-5D1C-4963-ABD3-53E359028403}" type="presOf" srcId="{B7008E0C-D90D-42AC-8682-41FB7DC0DE18}" destId="{7CB9C2E3-408E-4B21-A60B-B2C37E63E8E0}" srcOrd="0" destOrd="0" presId="urn:microsoft.com/office/officeart/2005/8/layout/hierarchy2"/>
    <dgm:cxn modelId="{35895DDB-1CD9-4DF0-8512-B10BD530A42F}" type="presOf" srcId="{2D3B048C-FF51-472A-838C-297898E9B451}" destId="{996E01F7-A04A-4FCB-913A-0AF3B12AE10C}" srcOrd="1" destOrd="0" presId="urn:microsoft.com/office/officeart/2005/8/layout/hierarchy2"/>
    <dgm:cxn modelId="{B066C547-BDB5-43D7-A702-5B332E7DF31F}" type="presOf" srcId="{C099CE15-E870-441B-A43C-BB74FCB88561}" destId="{63F71F5F-945B-414E-9D76-73E89C80043F}" srcOrd="1" destOrd="0" presId="urn:microsoft.com/office/officeart/2005/8/layout/hierarchy2"/>
    <dgm:cxn modelId="{DA745AAA-08F7-4F1E-BA0E-D13E6C0BEAF3}" type="presOf" srcId="{3F1BB27E-A67C-44EF-9B0C-D93FC4E8ECFF}" destId="{86B70FB1-05FA-4894-936E-19ACC73F4052}" srcOrd="0" destOrd="0" presId="urn:microsoft.com/office/officeart/2005/8/layout/hierarchy2"/>
    <dgm:cxn modelId="{0DFF6CF5-9C65-48C4-9EE9-3DC8344A0BD0}" srcId="{4D108621-AC7A-4F00-B9C8-49DE0269610E}" destId="{5B9036B7-BFA4-49D2-8D69-A2F74788582E}" srcOrd="1" destOrd="0" parTransId="{2EFFCC89-1E53-4FDF-A922-14C5B9AF38B4}" sibTransId="{45DA77FC-5CC3-4141-91A2-C5F0BA4B96CE}"/>
    <dgm:cxn modelId="{9766F578-11C9-4E75-B901-2A7E57F42AB6}" type="presOf" srcId="{0BD0971B-0396-4C58-8E55-D0ED27E4657E}" destId="{BF1B599D-80EA-47DB-A2B9-5DE41E21BF8B}" srcOrd="0" destOrd="0" presId="urn:microsoft.com/office/officeart/2005/8/layout/hierarchy2"/>
    <dgm:cxn modelId="{10A0FC4B-72B0-41E3-8FD2-387103C6D6FE}" type="presOf" srcId="{CA97BD3B-6FF2-41C5-B3B7-740413A9145D}" destId="{EF7EE71B-1F86-4E76-9C05-F8A8B5022814}" srcOrd="0" destOrd="0" presId="urn:microsoft.com/office/officeart/2005/8/layout/hierarchy2"/>
    <dgm:cxn modelId="{20417F94-9C51-4DA5-981B-1AB84B43F1A3}" type="presOf" srcId="{712EA1E7-A04E-4ABA-BCC5-9763CE8A8F76}" destId="{3E391B50-4A29-47DB-9706-67673F17F156}" srcOrd="0" destOrd="0" presId="urn:microsoft.com/office/officeart/2005/8/layout/hierarchy2"/>
    <dgm:cxn modelId="{2611050F-7AE3-4771-B55B-C89776A91D5B}" type="presOf" srcId="{985DC0D9-6B6D-49EE-BF26-A65CF5F73DE0}" destId="{BB53256E-74A3-4F47-9804-D1DA8F5D9CC2}" srcOrd="0" destOrd="0" presId="urn:microsoft.com/office/officeart/2005/8/layout/hierarchy2"/>
    <dgm:cxn modelId="{57256213-C70E-4946-8D39-C7B83EB9DAFF}" type="presParOf" srcId="{57E8EAF1-EE04-4FC6-A1FE-7553161B8D16}" destId="{A4B9196B-9DF1-43EA-AD52-64B27ADCA67F}" srcOrd="0" destOrd="0" presId="urn:microsoft.com/office/officeart/2005/8/layout/hierarchy2"/>
    <dgm:cxn modelId="{03A97D27-A6C0-478C-9201-B7D158128544}" type="presParOf" srcId="{A4B9196B-9DF1-43EA-AD52-64B27ADCA67F}" destId="{C61024C0-5829-430B-949C-E4312C25E849}" srcOrd="0" destOrd="0" presId="urn:microsoft.com/office/officeart/2005/8/layout/hierarchy2"/>
    <dgm:cxn modelId="{7B233BD1-642C-4C0C-B339-2D4CC5E3E749}" type="presParOf" srcId="{A4B9196B-9DF1-43EA-AD52-64B27ADCA67F}" destId="{9CE03387-B34C-4A14-9163-06C4FC32EF76}" srcOrd="1" destOrd="0" presId="urn:microsoft.com/office/officeart/2005/8/layout/hierarchy2"/>
    <dgm:cxn modelId="{C6736629-3C3D-40EA-96F2-0C5781AD7AA6}" type="presParOf" srcId="{9CE03387-B34C-4A14-9163-06C4FC32EF76}" destId="{EF7EE71B-1F86-4E76-9C05-F8A8B5022814}" srcOrd="0" destOrd="0" presId="urn:microsoft.com/office/officeart/2005/8/layout/hierarchy2"/>
    <dgm:cxn modelId="{AA7AD09E-0062-4D27-B980-B8E2419A22AE}" type="presParOf" srcId="{EF7EE71B-1F86-4E76-9C05-F8A8B5022814}" destId="{51AC375C-39C7-4FCF-BB9B-249BAB5CEB3E}" srcOrd="0" destOrd="0" presId="urn:microsoft.com/office/officeart/2005/8/layout/hierarchy2"/>
    <dgm:cxn modelId="{812F0830-A832-4580-8D5E-F2AA79DCF161}" type="presParOf" srcId="{9CE03387-B34C-4A14-9163-06C4FC32EF76}" destId="{232245FB-8850-4F4A-A6D5-57B4D8DF7035}" srcOrd="1" destOrd="0" presId="urn:microsoft.com/office/officeart/2005/8/layout/hierarchy2"/>
    <dgm:cxn modelId="{166A8540-397B-4912-8E98-4782C107A049}" type="presParOf" srcId="{232245FB-8850-4F4A-A6D5-57B4D8DF7035}" destId="{BF1B599D-80EA-47DB-A2B9-5DE41E21BF8B}" srcOrd="0" destOrd="0" presId="urn:microsoft.com/office/officeart/2005/8/layout/hierarchy2"/>
    <dgm:cxn modelId="{976A6AE1-8BDE-4C32-988F-8488C2B5C685}" type="presParOf" srcId="{232245FB-8850-4F4A-A6D5-57B4D8DF7035}" destId="{2669EE29-7695-45C6-B03C-0E5582845BA6}" srcOrd="1" destOrd="0" presId="urn:microsoft.com/office/officeart/2005/8/layout/hierarchy2"/>
    <dgm:cxn modelId="{A8701AD8-B9D9-49D0-8021-2893C7127DCD}" type="presParOf" srcId="{9CE03387-B34C-4A14-9163-06C4FC32EF76}" destId="{044FD552-34EC-42A2-8AB3-5C51C4DE413D}" srcOrd="2" destOrd="0" presId="urn:microsoft.com/office/officeart/2005/8/layout/hierarchy2"/>
    <dgm:cxn modelId="{929E633A-6155-416E-9EC5-37A43BD50E65}" type="presParOf" srcId="{044FD552-34EC-42A2-8AB3-5C51C4DE413D}" destId="{90CB2EF0-03B1-4879-85CC-296C508046C8}" srcOrd="0" destOrd="0" presId="urn:microsoft.com/office/officeart/2005/8/layout/hierarchy2"/>
    <dgm:cxn modelId="{970BB301-65DD-4036-B764-70DEB0D39226}" type="presParOf" srcId="{9CE03387-B34C-4A14-9163-06C4FC32EF76}" destId="{6918AA58-25B9-4049-895E-522428E22480}" srcOrd="3" destOrd="0" presId="urn:microsoft.com/office/officeart/2005/8/layout/hierarchy2"/>
    <dgm:cxn modelId="{97973562-D436-43BB-A7EC-9A20F0AC4E23}" type="presParOf" srcId="{6918AA58-25B9-4049-895E-522428E22480}" destId="{569FE215-2F05-4FC6-B0D6-E63E4279F45A}" srcOrd="0" destOrd="0" presId="urn:microsoft.com/office/officeart/2005/8/layout/hierarchy2"/>
    <dgm:cxn modelId="{FD6FA4E4-8F37-4685-8F1B-002933824061}" type="presParOf" srcId="{6918AA58-25B9-4049-895E-522428E22480}" destId="{98259FC1-58A1-445B-837C-1E1F300DD2D2}" srcOrd="1" destOrd="0" presId="urn:microsoft.com/office/officeart/2005/8/layout/hierarchy2"/>
    <dgm:cxn modelId="{BDE0365B-3D0E-4C24-ABEE-9E4A34BC805A}" type="presParOf" srcId="{9CE03387-B34C-4A14-9163-06C4FC32EF76}" destId="{5F728B47-1C0A-4529-8279-91D33F8657C1}" srcOrd="4" destOrd="0" presId="urn:microsoft.com/office/officeart/2005/8/layout/hierarchy2"/>
    <dgm:cxn modelId="{D55E65E8-EC8A-4090-B2D2-E98B5E3B81C0}" type="presParOf" srcId="{5F728B47-1C0A-4529-8279-91D33F8657C1}" destId="{17F56582-3D6B-4258-9B01-4ABAA3A4ABD7}" srcOrd="0" destOrd="0" presId="urn:microsoft.com/office/officeart/2005/8/layout/hierarchy2"/>
    <dgm:cxn modelId="{76E0351B-B121-4251-9B9A-D288D0F4633B}" type="presParOf" srcId="{9CE03387-B34C-4A14-9163-06C4FC32EF76}" destId="{E7A93CFC-0603-46DC-BA0C-82108D08AAF6}" srcOrd="5" destOrd="0" presId="urn:microsoft.com/office/officeart/2005/8/layout/hierarchy2"/>
    <dgm:cxn modelId="{775D23DB-2D67-4519-A731-4F017D02147A}" type="presParOf" srcId="{E7A93CFC-0603-46DC-BA0C-82108D08AAF6}" destId="{3CB6DC62-4179-43EE-9D73-8F787B11A12B}" srcOrd="0" destOrd="0" presId="urn:microsoft.com/office/officeart/2005/8/layout/hierarchy2"/>
    <dgm:cxn modelId="{A383519F-BB7B-4E33-92B1-878644773A95}" type="presParOf" srcId="{E7A93CFC-0603-46DC-BA0C-82108D08AAF6}" destId="{9181124E-6360-4AB3-91FD-9F029AB60282}" srcOrd="1" destOrd="0" presId="urn:microsoft.com/office/officeart/2005/8/layout/hierarchy2"/>
    <dgm:cxn modelId="{3DA03913-DB3C-43CC-BEA6-88F1C50F4FBB}" type="presParOf" srcId="{9CE03387-B34C-4A14-9163-06C4FC32EF76}" destId="{E9D8A35C-6A47-48DC-ACC2-466DEE942999}" srcOrd="6" destOrd="0" presId="urn:microsoft.com/office/officeart/2005/8/layout/hierarchy2"/>
    <dgm:cxn modelId="{5A46CDA4-55C3-4337-A343-2A1B0DBC30AE}" type="presParOf" srcId="{E9D8A35C-6A47-48DC-ACC2-466DEE942999}" destId="{996E01F7-A04A-4FCB-913A-0AF3B12AE10C}" srcOrd="0" destOrd="0" presId="urn:microsoft.com/office/officeart/2005/8/layout/hierarchy2"/>
    <dgm:cxn modelId="{D8622632-B613-4CC6-A128-CD51E972C7E2}" type="presParOf" srcId="{9CE03387-B34C-4A14-9163-06C4FC32EF76}" destId="{2C0A9895-7F47-44E6-BEBF-D597E0C4321E}" srcOrd="7" destOrd="0" presId="urn:microsoft.com/office/officeart/2005/8/layout/hierarchy2"/>
    <dgm:cxn modelId="{B2309AB0-E093-477E-ACD4-5150BAC355DE}" type="presParOf" srcId="{2C0A9895-7F47-44E6-BEBF-D597E0C4321E}" destId="{E70CC7A6-CCC4-4C94-8BAD-AF2128B414CB}" srcOrd="0" destOrd="0" presId="urn:microsoft.com/office/officeart/2005/8/layout/hierarchy2"/>
    <dgm:cxn modelId="{5BEC7893-4D5A-44CB-9DA3-F7A09BA738BE}" type="presParOf" srcId="{2C0A9895-7F47-44E6-BEBF-D597E0C4321E}" destId="{4A4D7697-1194-40E7-9859-613D58D45F09}" srcOrd="1" destOrd="0" presId="urn:microsoft.com/office/officeart/2005/8/layout/hierarchy2"/>
    <dgm:cxn modelId="{8E7C458D-371D-47D8-B60C-DAFE6B9B22D1}" type="presParOf" srcId="{9CE03387-B34C-4A14-9163-06C4FC32EF76}" destId="{7A3D90D9-4D99-4116-B6F2-18EBB16AFAEE}" srcOrd="8" destOrd="0" presId="urn:microsoft.com/office/officeart/2005/8/layout/hierarchy2"/>
    <dgm:cxn modelId="{1771D3AF-81A3-43DA-B5D4-7CE3DD1BCBEB}" type="presParOf" srcId="{7A3D90D9-4D99-4116-B6F2-18EBB16AFAEE}" destId="{3644908C-D2C2-4AA3-88D2-0E642CB65291}" srcOrd="0" destOrd="0" presId="urn:microsoft.com/office/officeart/2005/8/layout/hierarchy2"/>
    <dgm:cxn modelId="{4E3A8D3C-4D13-4A2D-884D-B68CE7D2688F}" type="presParOf" srcId="{9CE03387-B34C-4A14-9163-06C4FC32EF76}" destId="{6C28433E-C938-49C1-B946-2520EDE3AC79}" srcOrd="9" destOrd="0" presId="urn:microsoft.com/office/officeart/2005/8/layout/hierarchy2"/>
    <dgm:cxn modelId="{BC4E1D63-AEFF-4EC8-904D-A2E8B1EB6644}" type="presParOf" srcId="{6C28433E-C938-49C1-B946-2520EDE3AC79}" destId="{86B70FB1-05FA-4894-936E-19ACC73F4052}" srcOrd="0" destOrd="0" presId="urn:microsoft.com/office/officeart/2005/8/layout/hierarchy2"/>
    <dgm:cxn modelId="{0923DC7D-0C5E-4C7E-877F-8059E8E7F323}" type="presParOf" srcId="{6C28433E-C938-49C1-B946-2520EDE3AC79}" destId="{BB75B758-5966-4AB6-B003-D8CB79CC5181}" srcOrd="1" destOrd="0" presId="urn:microsoft.com/office/officeart/2005/8/layout/hierarchy2"/>
    <dgm:cxn modelId="{08E9788C-B013-41DB-8EBB-849C9780CAB2}" type="presParOf" srcId="{9CE03387-B34C-4A14-9163-06C4FC32EF76}" destId="{172D7206-94B9-4D58-B716-82834D280710}" srcOrd="10" destOrd="0" presId="urn:microsoft.com/office/officeart/2005/8/layout/hierarchy2"/>
    <dgm:cxn modelId="{6F38B595-E4E4-4000-B234-FDB75B75EA02}" type="presParOf" srcId="{172D7206-94B9-4D58-B716-82834D280710}" destId="{63F71F5F-945B-414E-9D76-73E89C80043F}" srcOrd="0" destOrd="0" presId="urn:microsoft.com/office/officeart/2005/8/layout/hierarchy2"/>
    <dgm:cxn modelId="{64A877A4-0DE3-4E11-82C4-C0ECE4FCCEE4}" type="presParOf" srcId="{9CE03387-B34C-4A14-9163-06C4FC32EF76}" destId="{D876F9D1-04F3-4FDC-9A67-ABAE69AED5BC}" srcOrd="11" destOrd="0" presId="urn:microsoft.com/office/officeart/2005/8/layout/hierarchy2"/>
    <dgm:cxn modelId="{1CFA5219-A007-4418-B92E-D4A48328010D}" type="presParOf" srcId="{D876F9D1-04F3-4FDC-9A67-ABAE69AED5BC}" destId="{256B7270-BECA-4655-8BAE-EF2CCE665555}" srcOrd="0" destOrd="0" presId="urn:microsoft.com/office/officeart/2005/8/layout/hierarchy2"/>
    <dgm:cxn modelId="{971431A1-ED4D-448C-AD93-E79DCB37F5C0}" type="presParOf" srcId="{D876F9D1-04F3-4FDC-9A67-ABAE69AED5BC}" destId="{4B2CBFBD-6585-4F2D-94BF-EDD394590AD6}" srcOrd="1" destOrd="0" presId="urn:microsoft.com/office/officeart/2005/8/layout/hierarchy2"/>
    <dgm:cxn modelId="{89B3449F-C3CF-485D-A786-97A5C30D30A0}" type="presParOf" srcId="{9CE03387-B34C-4A14-9163-06C4FC32EF76}" destId="{D921584A-5AC4-4BA9-8842-5583967E9052}" srcOrd="12" destOrd="0" presId="urn:microsoft.com/office/officeart/2005/8/layout/hierarchy2"/>
    <dgm:cxn modelId="{91FE8847-5108-4201-ADAA-80F5B2668392}" type="presParOf" srcId="{D921584A-5AC4-4BA9-8842-5583967E9052}" destId="{29DE8E0F-DC12-4C88-8879-56E42E4371AC}" srcOrd="0" destOrd="0" presId="urn:microsoft.com/office/officeart/2005/8/layout/hierarchy2"/>
    <dgm:cxn modelId="{F16A919C-6F7E-442C-BE6A-8413C45FE6B9}" type="presParOf" srcId="{9CE03387-B34C-4A14-9163-06C4FC32EF76}" destId="{4C334EC2-16A6-4F03-AB8C-46038A0F2829}" srcOrd="13" destOrd="0" presId="urn:microsoft.com/office/officeart/2005/8/layout/hierarchy2"/>
    <dgm:cxn modelId="{68A2FFE6-C793-400D-B9BA-E0A92095074D}" type="presParOf" srcId="{4C334EC2-16A6-4F03-AB8C-46038A0F2829}" destId="{BB53256E-74A3-4F47-9804-D1DA8F5D9CC2}" srcOrd="0" destOrd="0" presId="urn:microsoft.com/office/officeart/2005/8/layout/hierarchy2"/>
    <dgm:cxn modelId="{984C09D6-10D0-4B9F-8EDF-4FBB09376F84}" type="presParOf" srcId="{4C334EC2-16A6-4F03-AB8C-46038A0F2829}" destId="{E230342D-9B59-47E1-92CE-98D5CC4B611C}" srcOrd="1" destOrd="0" presId="urn:microsoft.com/office/officeart/2005/8/layout/hierarchy2"/>
    <dgm:cxn modelId="{9B4DE53E-9E70-411D-AE53-E1559C7DE595}" type="presParOf" srcId="{9CE03387-B34C-4A14-9163-06C4FC32EF76}" destId="{D40B5C69-A356-4B7D-BD56-F8649505E9CB}" srcOrd="14" destOrd="0" presId="urn:microsoft.com/office/officeart/2005/8/layout/hierarchy2"/>
    <dgm:cxn modelId="{F5D41FE0-E38B-45B6-9AC2-A3F697F46050}" type="presParOf" srcId="{D40B5C69-A356-4B7D-BD56-F8649505E9CB}" destId="{161B36DA-2380-4C8B-AFB7-FEE9E5B3AAF2}" srcOrd="0" destOrd="0" presId="urn:microsoft.com/office/officeart/2005/8/layout/hierarchy2"/>
    <dgm:cxn modelId="{67BBB9DE-95C9-48C5-84BE-F483DA8FBA06}" type="presParOf" srcId="{9CE03387-B34C-4A14-9163-06C4FC32EF76}" destId="{35C106B1-D838-4724-A065-0CC7F3759DFB}" srcOrd="15" destOrd="0" presId="urn:microsoft.com/office/officeart/2005/8/layout/hierarchy2"/>
    <dgm:cxn modelId="{73BF0F0A-B199-434C-BFE8-5CAC54C76A1C}" type="presParOf" srcId="{35C106B1-D838-4724-A065-0CC7F3759DFB}" destId="{820E67E6-3D39-4099-86B9-DC454A418A31}" srcOrd="0" destOrd="0" presId="urn:microsoft.com/office/officeart/2005/8/layout/hierarchy2"/>
    <dgm:cxn modelId="{48B883F3-AA30-4DA7-9325-FD874B231A16}" type="presParOf" srcId="{35C106B1-D838-4724-A065-0CC7F3759DFB}" destId="{7B19E319-65FC-42B2-88FE-B523973E0B11}" srcOrd="1" destOrd="0" presId="urn:microsoft.com/office/officeart/2005/8/layout/hierarchy2"/>
    <dgm:cxn modelId="{AE46A4D1-0024-47B9-8256-7C7685145976}" type="presParOf" srcId="{9CE03387-B34C-4A14-9163-06C4FC32EF76}" destId="{7CB9C2E3-408E-4B21-A60B-B2C37E63E8E0}" srcOrd="16" destOrd="0" presId="urn:microsoft.com/office/officeart/2005/8/layout/hierarchy2"/>
    <dgm:cxn modelId="{C477C5DD-6374-41E4-9FCB-B2A75A497388}" type="presParOf" srcId="{7CB9C2E3-408E-4B21-A60B-B2C37E63E8E0}" destId="{4DA2F0FD-4C69-4E0C-AD76-4A5BCF9836FC}" srcOrd="0" destOrd="0" presId="urn:microsoft.com/office/officeart/2005/8/layout/hierarchy2"/>
    <dgm:cxn modelId="{D4095C4D-8D5E-42C2-B998-377508DCEB1A}" type="presParOf" srcId="{9CE03387-B34C-4A14-9163-06C4FC32EF76}" destId="{28E8817A-A7C5-49A1-9A31-BA32CA9042E3}" srcOrd="17" destOrd="0" presId="urn:microsoft.com/office/officeart/2005/8/layout/hierarchy2"/>
    <dgm:cxn modelId="{6BB8A4D2-EBB2-4338-9A0D-7E05E7A11BA5}" type="presParOf" srcId="{28E8817A-A7C5-49A1-9A31-BA32CA9042E3}" destId="{0241A02A-852B-4204-8724-51332F4A5729}" srcOrd="0" destOrd="0" presId="urn:microsoft.com/office/officeart/2005/8/layout/hierarchy2"/>
    <dgm:cxn modelId="{5E06AAF8-F353-4126-87A0-79B264E6ECFE}" type="presParOf" srcId="{28E8817A-A7C5-49A1-9A31-BA32CA9042E3}" destId="{7F2D36EE-4375-4ABB-92D2-33140D0D8C44}" srcOrd="1" destOrd="0" presId="urn:microsoft.com/office/officeart/2005/8/layout/hierarchy2"/>
    <dgm:cxn modelId="{FB303361-B788-429D-B4F7-2FBE8A3C3EDC}" type="presParOf" srcId="{9CE03387-B34C-4A14-9163-06C4FC32EF76}" destId="{2B481398-7D0D-4162-8881-E1D2AD8BF5C2}" srcOrd="18" destOrd="0" presId="urn:microsoft.com/office/officeart/2005/8/layout/hierarchy2"/>
    <dgm:cxn modelId="{42FD00C0-E0A6-4214-81C1-6B56BBBCD78E}" type="presParOf" srcId="{2B481398-7D0D-4162-8881-E1D2AD8BF5C2}" destId="{D3A7F17C-2549-48B1-BA54-F42982CEE57D}" srcOrd="0" destOrd="0" presId="urn:microsoft.com/office/officeart/2005/8/layout/hierarchy2"/>
    <dgm:cxn modelId="{7C52E267-B317-482F-8338-475C25FA738E}" type="presParOf" srcId="{9CE03387-B34C-4A14-9163-06C4FC32EF76}" destId="{00929B33-9B44-4DEA-A89A-41100CC88759}" srcOrd="19" destOrd="0" presId="urn:microsoft.com/office/officeart/2005/8/layout/hierarchy2"/>
    <dgm:cxn modelId="{F0C9945D-56FE-4BD5-93A1-8C7705FB1017}" type="presParOf" srcId="{00929B33-9B44-4DEA-A89A-41100CC88759}" destId="{3E391B50-4A29-47DB-9706-67673F17F156}" srcOrd="0" destOrd="0" presId="urn:microsoft.com/office/officeart/2005/8/layout/hierarchy2"/>
    <dgm:cxn modelId="{A755A617-21FF-4FEE-9C2F-DB64B38D254A}" type="presParOf" srcId="{00929B33-9B44-4DEA-A89A-41100CC88759}" destId="{549B5EDF-83B5-43C5-8F7E-82D986E19C09}" srcOrd="1" destOrd="0" presId="urn:microsoft.com/office/officeart/2005/8/layout/hierarchy2"/>
    <dgm:cxn modelId="{898EBE8A-333C-4E18-AF38-6A1096613064}" type="presParOf" srcId="{9CE03387-B34C-4A14-9163-06C4FC32EF76}" destId="{3066920D-BF2F-47C7-AB07-9451F3F2561E}" srcOrd="20" destOrd="0" presId="urn:microsoft.com/office/officeart/2005/8/layout/hierarchy2"/>
    <dgm:cxn modelId="{7901B2ED-7DBE-41F0-90B4-0A1AA89B19AE}" type="presParOf" srcId="{3066920D-BF2F-47C7-AB07-9451F3F2561E}" destId="{4DA954E3-57A6-486D-829B-484667D61662}" srcOrd="0" destOrd="0" presId="urn:microsoft.com/office/officeart/2005/8/layout/hierarchy2"/>
    <dgm:cxn modelId="{74D4D330-8EF6-478A-BFB0-25C323F9A0B1}" type="presParOf" srcId="{9CE03387-B34C-4A14-9163-06C4FC32EF76}" destId="{8BD39687-4A06-4287-A4D8-BE13897AAC49}" srcOrd="21" destOrd="0" presId="urn:microsoft.com/office/officeart/2005/8/layout/hierarchy2"/>
    <dgm:cxn modelId="{D185793D-E5F4-44C8-B73C-E44B17834181}" type="presParOf" srcId="{8BD39687-4A06-4287-A4D8-BE13897AAC49}" destId="{89319AF9-A115-462A-AFAA-D45CA757C44B}" srcOrd="0" destOrd="0" presId="urn:microsoft.com/office/officeart/2005/8/layout/hierarchy2"/>
    <dgm:cxn modelId="{6384C131-C26A-4507-BC27-6042CF37F25F}" type="presParOf" srcId="{8BD39687-4A06-4287-A4D8-BE13897AAC49}" destId="{5629F672-7E78-430F-A2AA-6EDECF2FEBF5}"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AC55F-D22A-4EA6-823D-83C42A571FAF}">
      <dsp:nvSpPr>
        <dsp:cNvPr id="0" name=""/>
        <dsp:cNvSpPr/>
      </dsp:nvSpPr>
      <dsp:spPr>
        <a:xfrm>
          <a:off x="4279213" y="87797"/>
          <a:ext cx="1387026" cy="92468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a:t>GIÁM ĐỐC</a:t>
          </a:r>
          <a:endParaRPr lang="en-US" sz="1700" kern="1200"/>
        </a:p>
      </dsp:txBody>
      <dsp:txXfrm>
        <a:off x="4306296" y="114880"/>
        <a:ext cx="1332860" cy="870518"/>
      </dsp:txXfrm>
    </dsp:sp>
    <dsp:sp modelId="{A6174E1F-8177-436F-B0AC-139ABFFACB08}">
      <dsp:nvSpPr>
        <dsp:cNvPr id="0" name=""/>
        <dsp:cNvSpPr/>
      </dsp:nvSpPr>
      <dsp:spPr>
        <a:xfrm>
          <a:off x="2500851" y="1012481"/>
          <a:ext cx="2471875" cy="360562"/>
        </a:xfrm>
        <a:custGeom>
          <a:avLst/>
          <a:gdLst/>
          <a:ahLst/>
          <a:cxnLst/>
          <a:rect l="0" t="0" r="0" b="0"/>
          <a:pathLst>
            <a:path>
              <a:moveTo>
                <a:pt x="2471875" y="0"/>
              </a:moveTo>
              <a:lnTo>
                <a:pt x="2471875" y="180281"/>
              </a:lnTo>
              <a:lnTo>
                <a:pt x="0" y="180281"/>
              </a:lnTo>
              <a:lnTo>
                <a:pt x="0" y="36056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37545A-E9A4-4482-97AD-37D1EB8F765C}">
      <dsp:nvSpPr>
        <dsp:cNvPr id="0" name=""/>
        <dsp:cNvSpPr/>
      </dsp:nvSpPr>
      <dsp:spPr>
        <a:xfrm>
          <a:off x="1807337" y="1373043"/>
          <a:ext cx="1387026" cy="92468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t>PHÓ GIÁM ĐỐC KỸ THUẬT</a:t>
          </a:r>
          <a:endParaRPr lang="en-US" sz="1700" kern="1200" dirty="0"/>
        </a:p>
      </dsp:txBody>
      <dsp:txXfrm>
        <a:off x="1834420" y="1400126"/>
        <a:ext cx="1332860" cy="870518"/>
      </dsp:txXfrm>
    </dsp:sp>
    <dsp:sp modelId="{7C43A842-163E-4206-B034-40F1B52A08BA}">
      <dsp:nvSpPr>
        <dsp:cNvPr id="0" name=""/>
        <dsp:cNvSpPr/>
      </dsp:nvSpPr>
      <dsp:spPr>
        <a:xfrm>
          <a:off x="697716" y="2297728"/>
          <a:ext cx="1803134" cy="369873"/>
        </a:xfrm>
        <a:custGeom>
          <a:avLst/>
          <a:gdLst/>
          <a:ahLst/>
          <a:cxnLst/>
          <a:rect l="0" t="0" r="0" b="0"/>
          <a:pathLst>
            <a:path>
              <a:moveTo>
                <a:pt x="1803134" y="0"/>
              </a:moveTo>
              <a:lnTo>
                <a:pt x="1803134" y="184936"/>
              </a:lnTo>
              <a:lnTo>
                <a:pt x="0" y="184936"/>
              </a:lnTo>
              <a:lnTo>
                <a:pt x="0" y="3698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C88807-B9BB-4AB6-9C24-AB15251FB277}">
      <dsp:nvSpPr>
        <dsp:cNvPr id="0" name=""/>
        <dsp:cNvSpPr/>
      </dsp:nvSpPr>
      <dsp:spPr>
        <a:xfrm>
          <a:off x="4203" y="2667602"/>
          <a:ext cx="1387026" cy="92468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a:t>PHÒNG ĐỒ HOẠ VÀ WEBSITE</a:t>
          </a:r>
          <a:endParaRPr lang="en-US" sz="1700" kern="1200"/>
        </a:p>
      </dsp:txBody>
      <dsp:txXfrm>
        <a:off x="31286" y="2694685"/>
        <a:ext cx="1332860" cy="870518"/>
      </dsp:txXfrm>
    </dsp:sp>
    <dsp:sp modelId="{95B8A41C-AA4A-4A60-A268-945D0CDB1070}">
      <dsp:nvSpPr>
        <dsp:cNvPr id="0" name=""/>
        <dsp:cNvSpPr/>
      </dsp:nvSpPr>
      <dsp:spPr>
        <a:xfrm>
          <a:off x="2455131" y="2297728"/>
          <a:ext cx="91440" cy="369873"/>
        </a:xfrm>
        <a:custGeom>
          <a:avLst/>
          <a:gdLst/>
          <a:ahLst/>
          <a:cxnLst/>
          <a:rect l="0" t="0" r="0" b="0"/>
          <a:pathLst>
            <a:path>
              <a:moveTo>
                <a:pt x="45720" y="0"/>
              </a:moveTo>
              <a:lnTo>
                <a:pt x="45720" y="3698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A87F1E-ADC0-4E06-A800-9F5245934972}">
      <dsp:nvSpPr>
        <dsp:cNvPr id="0" name=""/>
        <dsp:cNvSpPr/>
      </dsp:nvSpPr>
      <dsp:spPr>
        <a:xfrm>
          <a:off x="1807337" y="2667602"/>
          <a:ext cx="1387026" cy="92468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a:t>PHÒNG PHẦN MỀM ỨNG DỤNG</a:t>
          </a:r>
          <a:endParaRPr lang="en-US" sz="1700" kern="1200"/>
        </a:p>
      </dsp:txBody>
      <dsp:txXfrm>
        <a:off x="1834420" y="2694685"/>
        <a:ext cx="1332860" cy="870518"/>
      </dsp:txXfrm>
    </dsp:sp>
    <dsp:sp modelId="{6FD64DB1-1D2A-4AD6-958B-7396FD7D688A}">
      <dsp:nvSpPr>
        <dsp:cNvPr id="0" name=""/>
        <dsp:cNvSpPr/>
      </dsp:nvSpPr>
      <dsp:spPr>
        <a:xfrm>
          <a:off x="2500851" y="2297728"/>
          <a:ext cx="1803134" cy="369873"/>
        </a:xfrm>
        <a:custGeom>
          <a:avLst/>
          <a:gdLst/>
          <a:ahLst/>
          <a:cxnLst/>
          <a:rect l="0" t="0" r="0" b="0"/>
          <a:pathLst>
            <a:path>
              <a:moveTo>
                <a:pt x="0" y="0"/>
              </a:moveTo>
              <a:lnTo>
                <a:pt x="0" y="184936"/>
              </a:lnTo>
              <a:lnTo>
                <a:pt x="1803134" y="184936"/>
              </a:lnTo>
              <a:lnTo>
                <a:pt x="1803134" y="3698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A7415C-2CDA-4654-82B9-3B87A72DA174}">
      <dsp:nvSpPr>
        <dsp:cNvPr id="0" name=""/>
        <dsp:cNvSpPr/>
      </dsp:nvSpPr>
      <dsp:spPr>
        <a:xfrm>
          <a:off x="3610472" y="2667602"/>
          <a:ext cx="1387026" cy="92468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a:t>PHÒNG KỸ THUẬT</a:t>
          </a:r>
          <a:endParaRPr lang="en-US" sz="1700" kern="1200"/>
        </a:p>
      </dsp:txBody>
      <dsp:txXfrm>
        <a:off x="3637555" y="2694685"/>
        <a:ext cx="1332860" cy="870518"/>
      </dsp:txXfrm>
    </dsp:sp>
    <dsp:sp modelId="{06E43F9D-A5FF-4262-9CC1-4A8E3383F2E8}">
      <dsp:nvSpPr>
        <dsp:cNvPr id="0" name=""/>
        <dsp:cNvSpPr/>
      </dsp:nvSpPr>
      <dsp:spPr>
        <a:xfrm>
          <a:off x="4972727" y="1012481"/>
          <a:ext cx="2035961" cy="360562"/>
        </a:xfrm>
        <a:custGeom>
          <a:avLst/>
          <a:gdLst/>
          <a:ahLst/>
          <a:cxnLst/>
          <a:rect l="0" t="0" r="0" b="0"/>
          <a:pathLst>
            <a:path>
              <a:moveTo>
                <a:pt x="0" y="0"/>
              </a:moveTo>
              <a:lnTo>
                <a:pt x="0" y="180281"/>
              </a:lnTo>
              <a:lnTo>
                <a:pt x="2035961" y="180281"/>
              </a:lnTo>
              <a:lnTo>
                <a:pt x="2035961" y="36056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561A9F-2349-4DB5-ACB6-1CF5EA00930C}">
      <dsp:nvSpPr>
        <dsp:cNvPr id="0" name=""/>
        <dsp:cNvSpPr/>
      </dsp:nvSpPr>
      <dsp:spPr>
        <a:xfrm>
          <a:off x="6315174" y="1373043"/>
          <a:ext cx="1387026" cy="92468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a:t>PHÓ GIÁM ĐỐC KINH DOANH</a:t>
          </a:r>
          <a:endParaRPr lang="en-US" sz="1700" kern="1200"/>
        </a:p>
      </dsp:txBody>
      <dsp:txXfrm>
        <a:off x="6342257" y="1400126"/>
        <a:ext cx="1332860" cy="870518"/>
      </dsp:txXfrm>
    </dsp:sp>
    <dsp:sp modelId="{17F749D0-3AB6-41C8-AE28-993773A99BFA}">
      <dsp:nvSpPr>
        <dsp:cNvPr id="0" name=""/>
        <dsp:cNvSpPr/>
      </dsp:nvSpPr>
      <dsp:spPr>
        <a:xfrm>
          <a:off x="6107120" y="2297728"/>
          <a:ext cx="901567" cy="369873"/>
        </a:xfrm>
        <a:custGeom>
          <a:avLst/>
          <a:gdLst/>
          <a:ahLst/>
          <a:cxnLst/>
          <a:rect l="0" t="0" r="0" b="0"/>
          <a:pathLst>
            <a:path>
              <a:moveTo>
                <a:pt x="901567" y="0"/>
              </a:moveTo>
              <a:lnTo>
                <a:pt x="901567" y="184936"/>
              </a:lnTo>
              <a:lnTo>
                <a:pt x="0" y="184936"/>
              </a:lnTo>
              <a:lnTo>
                <a:pt x="0" y="3698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CEDE17-D131-4FC6-BBFF-1924C86C8C3C}">
      <dsp:nvSpPr>
        <dsp:cNvPr id="0" name=""/>
        <dsp:cNvSpPr/>
      </dsp:nvSpPr>
      <dsp:spPr>
        <a:xfrm>
          <a:off x="5413607" y="2667602"/>
          <a:ext cx="1387026" cy="92468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a:t>PHÒNG HÀNH CHÍNH</a:t>
          </a:r>
          <a:endParaRPr lang="en-US" sz="1700" kern="1200"/>
        </a:p>
      </dsp:txBody>
      <dsp:txXfrm>
        <a:off x="5440690" y="2694685"/>
        <a:ext cx="1332860" cy="870518"/>
      </dsp:txXfrm>
    </dsp:sp>
    <dsp:sp modelId="{FF16B8B5-D65A-443E-B67C-51357135933E}">
      <dsp:nvSpPr>
        <dsp:cNvPr id="0" name=""/>
        <dsp:cNvSpPr/>
      </dsp:nvSpPr>
      <dsp:spPr>
        <a:xfrm>
          <a:off x="7008688" y="2297728"/>
          <a:ext cx="901567" cy="369873"/>
        </a:xfrm>
        <a:custGeom>
          <a:avLst/>
          <a:gdLst/>
          <a:ahLst/>
          <a:cxnLst/>
          <a:rect l="0" t="0" r="0" b="0"/>
          <a:pathLst>
            <a:path>
              <a:moveTo>
                <a:pt x="0" y="0"/>
              </a:moveTo>
              <a:lnTo>
                <a:pt x="0" y="184936"/>
              </a:lnTo>
              <a:lnTo>
                <a:pt x="901567" y="184936"/>
              </a:lnTo>
              <a:lnTo>
                <a:pt x="901567" y="36987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2C9693-278C-44A0-8053-68227462875D}">
      <dsp:nvSpPr>
        <dsp:cNvPr id="0" name=""/>
        <dsp:cNvSpPr/>
      </dsp:nvSpPr>
      <dsp:spPr>
        <a:xfrm>
          <a:off x="7216742" y="2667602"/>
          <a:ext cx="1387026" cy="92468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a:t>PHÒNG MARKETING	</a:t>
          </a:r>
          <a:endParaRPr lang="en-US" sz="1700" kern="1200"/>
        </a:p>
      </dsp:txBody>
      <dsp:txXfrm>
        <a:off x="7243825" y="2694685"/>
        <a:ext cx="1332860" cy="870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C9C65-8AD4-4FD4-B7BF-C4DAE10DA02A}">
      <dsp:nvSpPr>
        <dsp:cNvPr id="0" name=""/>
        <dsp:cNvSpPr/>
      </dsp:nvSpPr>
      <dsp:spPr>
        <a:xfrm>
          <a:off x="935745" y="92528"/>
          <a:ext cx="1433665" cy="9557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Biểu đồ</a:t>
          </a:r>
        </a:p>
      </dsp:txBody>
      <dsp:txXfrm>
        <a:off x="963739" y="120522"/>
        <a:ext cx="1377677" cy="899788"/>
      </dsp:txXfrm>
    </dsp:sp>
    <dsp:sp modelId="{793F557D-8FC5-4844-9BDA-AD496ED21E37}">
      <dsp:nvSpPr>
        <dsp:cNvPr id="0" name=""/>
        <dsp:cNvSpPr/>
      </dsp:nvSpPr>
      <dsp:spPr>
        <a:xfrm>
          <a:off x="720695" y="1048305"/>
          <a:ext cx="931882" cy="382310"/>
        </a:xfrm>
        <a:custGeom>
          <a:avLst/>
          <a:gdLst/>
          <a:ahLst/>
          <a:cxnLst/>
          <a:rect l="0" t="0" r="0" b="0"/>
          <a:pathLst>
            <a:path>
              <a:moveTo>
                <a:pt x="931882" y="0"/>
              </a:moveTo>
              <a:lnTo>
                <a:pt x="931882" y="191155"/>
              </a:lnTo>
              <a:lnTo>
                <a:pt x="0" y="191155"/>
              </a:lnTo>
              <a:lnTo>
                <a:pt x="0" y="38231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5B1C71-570B-480E-AB06-1886C080F04A}">
      <dsp:nvSpPr>
        <dsp:cNvPr id="0" name=""/>
        <dsp:cNvSpPr/>
      </dsp:nvSpPr>
      <dsp:spPr>
        <a:xfrm>
          <a:off x="3863" y="1430615"/>
          <a:ext cx="1433665" cy="9557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Biểu đồ phân ra chức năng</a:t>
          </a:r>
        </a:p>
      </dsp:txBody>
      <dsp:txXfrm>
        <a:off x="31857" y="1458609"/>
        <a:ext cx="1377677" cy="899788"/>
      </dsp:txXfrm>
    </dsp:sp>
    <dsp:sp modelId="{9D10FA6B-FC55-4646-9108-D322495C44D3}">
      <dsp:nvSpPr>
        <dsp:cNvPr id="0" name=""/>
        <dsp:cNvSpPr/>
      </dsp:nvSpPr>
      <dsp:spPr>
        <a:xfrm>
          <a:off x="1652578" y="1048305"/>
          <a:ext cx="931882" cy="382310"/>
        </a:xfrm>
        <a:custGeom>
          <a:avLst/>
          <a:gdLst/>
          <a:ahLst/>
          <a:cxnLst/>
          <a:rect l="0" t="0" r="0" b="0"/>
          <a:pathLst>
            <a:path>
              <a:moveTo>
                <a:pt x="0" y="0"/>
              </a:moveTo>
              <a:lnTo>
                <a:pt x="0" y="191155"/>
              </a:lnTo>
              <a:lnTo>
                <a:pt x="931882" y="191155"/>
              </a:lnTo>
              <a:lnTo>
                <a:pt x="931882" y="38231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3DF140-F709-4837-AEFF-C3FFDDFA988A}">
      <dsp:nvSpPr>
        <dsp:cNvPr id="0" name=""/>
        <dsp:cNvSpPr/>
      </dsp:nvSpPr>
      <dsp:spPr>
        <a:xfrm>
          <a:off x="1867627" y="1430615"/>
          <a:ext cx="1433665" cy="9557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a:t>Biểu</a:t>
          </a:r>
          <a:r>
            <a:rPr lang="en-US" sz="1700" kern="1200" dirty="0"/>
            <a:t> </a:t>
          </a:r>
          <a:r>
            <a:rPr lang="en-US" sz="1700" kern="1200" dirty="0" err="1"/>
            <a:t>đồ</a:t>
          </a:r>
          <a:r>
            <a:rPr lang="en-US" sz="1700" kern="1200" dirty="0"/>
            <a:t> </a:t>
          </a:r>
          <a:r>
            <a:rPr lang="en-US" sz="1700" kern="1200" dirty="0" err="1"/>
            <a:t>luồng</a:t>
          </a:r>
          <a:r>
            <a:rPr lang="en-US" sz="1700" kern="1200" dirty="0"/>
            <a:t> </a:t>
          </a:r>
          <a:r>
            <a:rPr lang="en-US" sz="1700" kern="1200" dirty="0" err="1"/>
            <a:t>dữ</a:t>
          </a:r>
          <a:r>
            <a:rPr lang="en-US" sz="1700" kern="1200" dirty="0"/>
            <a:t> </a:t>
          </a:r>
          <a:r>
            <a:rPr lang="en-US" sz="1700" kern="1200" dirty="0" err="1"/>
            <a:t>liệu</a:t>
          </a:r>
          <a:endParaRPr lang="en-US" sz="1700" kern="1200" dirty="0"/>
        </a:p>
      </dsp:txBody>
      <dsp:txXfrm>
        <a:off x="1895621" y="1458609"/>
        <a:ext cx="1377677" cy="899788"/>
      </dsp:txXfrm>
    </dsp:sp>
    <dsp:sp modelId="{7B2BDECD-40BF-40F7-872A-DD234234762D}">
      <dsp:nvSpPr>
        <dsp:cNvPr id="0" name=""/>
        <dsp:cNvSpPr/>
      </dsp:nvSpPr>
      <dsp:spPr>
        <a:xfrm>
          <a:off x="720695" y="2386392"/>
          <a:ext cx="1863764" cy="382310"/>
        </a:xfrm>
        <a:custGeom>
          <a:avLst/>
          <a:gdLst/>
          <a:ahLst/>
          <a:cxnLst/>
          <a:rect l="0" t="0" r="0" b="0"/>
          <a:pathLst>
            <a:path>
              <a:moveTo>
                <a:pt x="1863764" y="0"/>
              </a:moveTo>
              <a:lnTo>
                <a:pt x="1863764" y="191155"/>
              </a:lnTo>
              <a:lnTo>
                <a:pt x="0" y="191155"/>
              </a:lnTo>
              <a:lnTo>
                <a:pt x="0" y="38231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672937-F339-4C81-BE91-D74A3253F95B}">
      <dsp:nvSpPr>
        <dsp:cNvPr id="0" name=""/>
        <dsp:cNvSpPr/>
      </dsp:nvSpPr>
      <dsp:spPr>
        <a:xfrm>
          <a:off x="3863" y="2768703"/>
          <a:ext cx="1433665" cy="9557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a:t>Biểu</a:t>
          </a:r>
          <a:r>
            <a:rPr lang="en-US" sz="1700" kern="1200" dirty="0"/>
            <a:t> </a:t>
          </a:r>
          <a:r>
            <a:rPr lang="en-US" sz="1700" kern="1200" dirty="0" err="1"/>
            <a:t>đồ</a:t>
          </a:r>
          <a:r>
            <a:rPr lang="en-US" sz="1700" kern="1200" dirty="0"/>
            <a:t> </a:t>
          </a:r>
          <a:r>
            <a:rPr lang="en-US" sz="1700" kern="1200" dirty="0" err="1"/>
            <a:t>luồng</a:t>
          </a:r>
          <a:r>
            <a:rPr lang="en-US" sz="1700" kern="1200" dirty="0"/>
            <a:t> </a:t>
          </a:r>
          <a:r>
            <a:rPr lang="en-US" sz="1700" kern="1200" dirty="0" err="1"/>
            <a:t>dữ</a:t>
          </a:r>
          <a:r>
            <a:rPr lang="en-US" sz="1700" kern="1200" dirty="0"/>
            <a:t> </a:t>
          </a:r>
          <a:r>
            <a:rPr lang="en-US" sz="1700" kern="1200" dirty="0" err="1"/>
            <a:t>liệu</a:t>
          </a:r>
          <a:r>
            <a:rPr lang="en-US" sz="1700" kern="1200" dirty="0"/>
            <a:t> </a:t>
          </a:r>
          <a:r>
            <a:rPr lang="en-US" sz="1700" kern="1200" dirty="0" err="1"/>
            <a:t>khung</a:t>
          </a:r>
          <a:r>
            <a:rPr lang="en-US" sz="1700" kern="1200" dirty="0"/>
            <a:t> </a:t>
          </a:r>
          <a:r>
            <a:rPr lang="en-US" sz="1700" kern="1200" dirty="0" err="1"/>
            <a:t>cảnh</a:t>
          </a:r>
          <a:endParaRPr lang="en-US" sz="1700" kern="1200" dirty="0"/>
        </a:p>
      </dsp:txBody>
      <dsp:txXfrm>
        <a:off x="31857" y="2796697"/>
        <a:ext cx="1377677" cy="899788"/>
      </dsp:txXfrm>
    </dsp:sp>
    <dsp:sp modelId="{3909BC51-E258-4884-B733-DC075445CCF7}">
      <dsp:nvSpPr>
        <dsp:cNvPr id="0" name=""/>
        <dsp:cNvSpPr/>
      </dsp:nvSpPr>
      <dsp:spPr>
        <a:xfrm>
          <a:off x="2538740" y="2386392"/>
          <a:ext cx="91440" cy="382310"/>
        </a:xfrm>
        <a:custGeom>
          <a:avLst/>
          <a:gdLst/>
          <a:ahLst/>
          <a:cxnLst/>
          <a:rect l="0" t="0" r="0" b="0"/>
          <a:pathLst>
            <a:path>
              <a:moveTo>
                <a:pt x="45720" y="0"/>
              </a:moveTo>
              <a:lnTo>
                <a:pt x="45720" y="38231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1E005E-A062-498C-9554-576C66BAE249}">
      <dsp:nvSpPr>
        <dsp:cNvPr id="0" name=""/>
        <dsp:cNvSpPr/>
      </dsp:nvSpPr>
      <dsp:spPr>
        <a:xfrm>
          <a:off x="1867627" y="2768703"/>
          <a:ext cx="1433665" cy="9557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a:t>Biểu</a:t>
          </a:r>
          <a:r>
            <a:rPr lang="en-US" sz="1700" kern="1200" dirty="0"/>
            <a:t> </a:t>
          </a:r>
          <a:r>
            <a:rPr lang="en-US" sz="1700" kern="1200" dirty="0" err="1"/>
            <a:t>đồ</a:t>
          </a:r>
          <a:r>
            <a:rPr lang="en-US" sz="1700" kern="1200" dirty="0"/>
            <a:t> </a:t>
          </a:r>
          <a:r>
            <a:rPr lang="en-US" sz="1700" kern="1200" dirty="0" err="1"/>
            <a:t>luồng</a:t>
          </a:r>
          <a:r>
            <a:rPr lang="en-US" sz="1700" kern="1200" dirty="0"/>
            <a:t> </a:t>
          </a:r>
          <a:r>
            <a:rPr lang="en-US" sz="1700" kern="1200" dirty="0" err="1"/>
            <a:t>dữ</a:t>
          </a:r>
          <a:r>
            <a:rPr lang="en-US" sz="1700" kern="1200" dirty="0"/>
            <a:t> </a:t>
          </a:r>
          <a:r>
            <a:rPr lang="en-US" sz="1700" kern="1200" dirty="0" err="1"/>
            <a:t>liệu</a:t>
          </a:r>
          <a:r>
            <a:rPr lang="en-US" sz="1700" kern="1200" dirty="0"/>
            <a:t> </a:t>
          </a:r>
          <a:r>
            <a:rPr lang="en-US" sz="1700" kern="1200" dirty="0" err="1"/>
            <a:t>mức</a:t>
          </a:r>
          <a:r>
            <a:rPr lang="en-US" sz="1700" kern="1200" dirty="0"/>
            <a:t> </a:t>
          </a:r>
          <a:r>
            <a:rPr lang="en-US" sz="1700" kern="1200" dirty="0" err="1"/>
            <a:t>đỉnh</a:t>
          </a:r>
          <a:endParaRPr lang="en-US" sz="1700" kern="1200" dirty="0"/>
        </a:p>
      </dsp:txBody>
      <dsp:txXfrm>
        <a:off x="1895621" y="2796697"/>
        <a:ext cx="1377677" cy="899788"/>
      </dsp:txXfrm>
    </dsp:sp>
    <dsp:sp modelId="{9D9D988B-9566-4D43-AFBE-C5C7B03FE007}">
      <dsp:nvSpPr>
        <dsp:cNvPr id="0" name=""/>
        <dsp:cNvSpPr/>
      </dsp:nvSpPr>
      <dsp:spPr>
        <a:xfrm>
          <a:off x="2584460" y="2386392"/>
          <a:ext cx="1863764" cy="382310"/>
        </a:xfrm>
        <a:custGeom>
          <a:avLst/>
          <a:gdLst/>
          <a:ahLst/>
          <a:cxnLst/>
          <a:rect l="0" t="0" r="0" b="0"/>
          <a:pathLst>
            <a:path>
              <a:moveTo>
                <a:pt x="0" y="0"/>
              </a:moveTo>
              <a:lnTo>
                <a:pt x="0" y="191155"/>
              </a:lnTo>
              <a:lnTo>
                <a:pt x="1863764" y="191155"/>
              </a:lnTo>
              <a:lnTo>
                <a:pt x="1863764" y="38231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31862-1765-4CDE-AE42-0D96945C1035}">
      <dsp:nvSpPr>
        <dsp:cNvPr id="0" name=""/>
        <dsp:cNvSpPr/>
      </dsp:nvSpPr>
      <dsp:spPr>
        <a:xfrm>
          <a:off x="3731392" y="2768703"/>
          <a:ext cx="1433665" cy="9557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a:t>Biểu</a:t>
          </a:r>
          <a:r>
            <a:rPr lang="en-US" sz="1700" kern="1200" dirty="0"/>
            <a:t> </a:t>
          </a:r>
          <a:r>
            <a:rPr lang="en-US" sz="1700" kern="1200" dirty="0" err="1"/>
            <a:t>đồ</a:t>
          </a:r>
          <a:r>
            <a:rPr lang="en-US" sz="1700" kern="1200" dirty="0"/>
            <a:t> </a:t>
          </a:r>
          <a:r>
            <a:rPr lang="en-US" sz="1700" kern="1200" dirty="0" err="1"/>
            <a:t>luồng</a:t>
          </a:r>
          <a:r>
            <a:rPr lang="en-US" sz="1700" kern="1200" dirty="0"/>
            <a:t> </a:t>
          </a:r>
          <a:r>
            <a:rPr lang="en-US" sz="1700" kern="1200" dirty="0" err="1"/>
            <a:t>dữ</a:t>
          </a:r>
          <a:r>
            <a:rPr lang="en-US" sz="1700" kern="1200" dirty="0"/>
            <a:t> </a:t>
          </a:r>
          <a:r>
            <a:rPr lang="en-US" sz="1700" kern="1200" dirty="0" err="1"/>
            <a:t>liệu</a:t>
          </a:r>
          <a:r>
            <a:rPr lang="en-US" sz="1700" kern="1200" dirty="0"/>
            <a:t> </a:t>
          </a:r>
          <a:r>
            <a:rPr lang="en-US" sz="1700" kern="1200" dirty="0" err="1"/>
            <a:t>dưới</a:t>
          </a:r>
          <a:r>
            <a:rPr lang="en-US" sz="1700" kern="1200" dirty="0"/>
            <a:t> </a:t>
          </a:r>
          <a:r>
            <a:rPr lang="en-US" sz="1700" kern="1200" dirty="0" err="1"/>
            <a:t>mức</a:t>
          </a:r>
          <a:r>
            <a:rPr lang="en-US" sz="1700" kern="1200" dirty="0"/>
            <a:t> </a:t>
          </a:r>
          <a:r>
            <a:rPr lang="en-US" sz="1700" kern="1200" dirty="0" err="1"/>
            <a:t>đỉnh</a:t>
          </a:r>
          <a:endParaRPr lang="en-US" sz="1700" kern="1200" dirty="0"/>
        </a:p>
      </dsp:txBody>
      <dsp:txXfrm>
        <a:off x="3759386" y="2796697"/>
        <a:ext cx="1377677" cy="899788"/>
      </dsp:txXfrm>
    </dsp:sp>
    <dsp:sp modelId="{D74AE05C-E334-424B-B31B-F1BB893C2B8E}">
      <dsp:nvSpPr>
        <dsp:cNvPr id="0" name=""/>
        <dsp:cNvSpPr/>
      </dsp:nvSpPr>
      <dsp:spPr>
        <a:xfrm>
          <a:off x="2584460" y="3724480"/>
          <a:ext cx="1863764" cy="382310"/>
        </a:xfrm>
        <a:custGeom>
          <a:avLst/>
          <a:gdLst/>
          <a:ahLst/>
          <a:cxnLst/>
          <a:rect l="0" t="0" r="0" b="0"/>
          <a:pathLst>
            <a:path>
              <a:moveTo>
                <a:pt x="1863764" y="0"/>
              </a:moveTo>
              <a:lnTo>
                <a:pt x="1863764" y="191155"/>
              </a:lnTo>
              <a:lnTo>
                <a:pt x="0" y="191155"/>
              </a:lnTo>
              <a:lnTo>
                <a:pt x="0" y="38231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3E2D00-E936-4649-B07C-CBB5F3CAC2BE}">
      <dsp:nvSpPr>
        <dsp:cNvPr id="0" name=""/>
        <dsp:cNvSpPr/>
      </dsp:nvSpPr>
      <dsp:spPr>
        <a:xfrm>
          <a:off x="1867627" y="4106790"/>
          <a:ext cx="1433665" cy="95577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Chức năng quản lý nhân sự</a:t>
          </a:r>
        </a:p>
      </dsp:txBody>
      <dsp:txXfrm>
        <a:off x="1895621" y="4134784"/>
        <a:ext cx="1377677" cy="899788"/>
      </dsp:txXfrm>
    </dsp:sp>
    <dsp:sp modelId="{31EEE468-7DC3-4728-A97E-60F9CF1CC60F}">
      <dsp:nvSpPr>
        <dsp:cNvPr id="0" name=""/>
        <dsp:cNvSpPr/>
      </dsp:nvSpPr>
      <dsp:spPr>
        <a:xfrm>
          <a:off x="4402505" y="3724480"/>
          <a:ext cx="91440" cy="382310"/>
        </a:xfrm>
        <a:custGeom>
          <a:avLst/>
          <a:gdLst/>
          <a:ahLst/>
          <a:cxnLst/>
          <a:rect l="0" t="0" r="0" b="0"/>
          <a:pathLst>
            <a:path>
              <a:moveTo>
                <a:pt x="45720" y="0"/>
              </a:moveTo>
              <a:lnTo>
                <a:pt x="45720" y="38231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F35956-E528-43E8-A170-22F1FEB4BF94}">
      <dsp:nvSpPr>
        <dsp:cNvPr id="0" name=""/>
        <dsp:cNvSpPr/>
      </dsp:nvSpPr>
      <dsp:spPr>
        <a:xfrm>
          <a:off x="3731392" y="4106790"/>
          <a:ext cx="1433665" cy="95577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Chức năng quản lý dự án</a:t>
          </a:r>
        </a:p>
      </dsp:txBody>
      <dsp:txXfrm>
        <a:off x="3759386" y="4134784"/>
        <a:ext cx="1377677" cy="899788"/>
      </dsp:txXfrm>
    </dsp:sp>
    <dsp:sp modelId="{D59D463B-8C7E-47A6-A1AF-6E06912356EF}">
      <dsp:nvSpPr>
        <dsp:cNvPr id="0" name=""/>
        <dsp:cNvSpPr/>
      </dsp:nvSpPr>
      <dsp:spPr>
        <a:xfrm>
          <a:off x="4448225" y="3724480"/>
          <a:ext cx="1863764" cy="382310"/>
        </a:xfrm>
        <a:custGeom>
          <a:avLst/>
          <a:gdLst/>
          <a:ahLst/>
          <a:cxnLst/>
          <a:rect l="0" t="0" r="0" b="0"/>
          <a:pathLst>
            <a:path>
              <a:moveTo>
                <a:pt x="0" y="0"/>
              </a:moveTo>
              <a:lnTo>
                <a:pt x="0" y="191155"/>
              </a:lnTo>
              <a:lnTo>
                <a:pt x="1863764" y="191155"/>
              </a:lnTo>
              <a:lnTo>
                <a:pt x="1863764" y="38231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A9298B-24D8-47EC-9764-D48BF4E7D0C5}">
      <dsp:nvSpPr>
        <dsp:cNvPr id="0" name=""/>
        <dsp:cNvSpPr/>
      </dsp:nvSpPr>
      <dsp:spPr>
        <a:xfrm>
          <a:off x="5595157" y="4106790"/>
          <a:ext cx="1433665" cy="95577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Chức năng báo cáo</a:t>
          </a:r>
        </a:p>
      </dsp:txBody>
      <dsp:txXfrm>
        <a:off x="5623151" y="4134784"/>
        <a:ext cx="1377677" cy="8997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024C0-5829-430B-949C-E4312C25E849}">
      <dsp:nvSpPr>
        <dsp:cNvPr id="0" name=""/>
        <dsp:cNvSpPr/>
      </dsp:nvSpPr>
      <dsp:spPr>
        <a:xfrm>
          <a:off x="0" y="442963"/>
          <a:ext cx="1716882" cy="820953"/>
        </a:xfrm>
        <a:prstGeom prst="roundRect">
          <a:avLst>
            <a:gd name="adj" fmla="val 10000"/>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2.4 Biểu đồ lớp</a:t>
          </a:r>
        </a:p>
      </dsp:txBody>
      <dsp:txXfrm>
        <a:off x="24045" y="467008"/>
        <a:ext cx="1668792" cy="772863"/>
      </dsp:txXfrm>
    </dsp:sp>
    <dsp:sp modelId="{EF7EE71B-1F86-4E76-9C05-F8A8B5022814}">
      <dsp:nvSpPr>
        <dsp:cNvPr id="0" name=""/>
        <dsp:cNvSpPr/>
      </dsp:nvSpPr>
      <dsp:spPr>
        <a:xfrm rot="19935240">
          <a:off x="1640930" y="455909"/>
          <a:ext cx="1321140" cy="180000"/>
        </a:xfrm>
        <a:custGeom>
          <a:avLst/>
          <a:gdLst/>
          <a:ahLst/>
          <a:cxnLst/>
          <a:rect l="0" t="0" r="0" b="0"/>
          <a:pathLst>
            <a:path>
              <a:moveTo>
                <a:pt x="0" y="90000"/>
              </a:moveTo>
              <a:lnTo>
                <a:pt x="1321140" y="90000"/>
              </a:lnTo>
            </a:path>
          </a:pathLst>
        </a:custGeom>
        <a:noFill/>
        <a:ln w="12700" cap="flat" cmpd="sng" algn="ctr">
          <a:solidFill>
            <a:schemeClr val="accent6">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en-US" sz="1050" kern="1200">
            <a:latin typeface="Arial" panose="020B0604020202020204" pitchFamily="34" charset="0"/>
            <a:cs typeface="Arial" panose="020B0604020202020204" pitchFamily="34" charset="0"/>
          </a:endParaRPr>
        </a:p>
      </dsp:txBody>
      <dsp:txXfrm>
        <a:off x="708445" y="532200"/>
        <a:ext cx="3186110" cy="27417"/>
      </dsp:txXfrm>
    </dsp:sp>
    <dsp:sp modelId="{BF1B599D-80EA-47DB-A2B9-5DE41E21BF8B}">
      <dsp:nvSpPr>
        <dsp:cNvPr id="0" name=""/>
        <dsp:cNvSpPr/>
      </dsp:nvSpPr>
      <dsp:spPr>
        <a:xfrm>
          <a:off x="2886118" y="2720"/>
          <a:ext cx="3811152" cy="471317"/>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a:latin typeface="Arial" panose="020B0604020202020204" pitchFamily="34" charset="0"/>
              <a:cs typeface="Arial" panose="020B0604020202020204" pitchFamily="34" charset="0"/>
            </a:rPr>
            <a:t>Đăng</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nhập</a:t>
          </a:r>
          <a:endParaRPr lang="en-US" sz="2000" kern="1200" dirty="0">
            <a:latin typeface="Arial" panose="020B0604020202020204" pitchFamily="34" charset="0"/>
            <a:cs typeface="Arial" panose="020B0604020202020204" pitchFamily="34" charset="0"/>
          </a:endParaRPr>
        </a:p>
      </dsp:txBody>
      <dsp:txXfrm>
        <a:off x="2899922" y="16524"/>
        <a:ext cx="3783544" cy="443709"/>
      </dsp:txXfrm>
    </dsp:sp>
    <dsp:sp modelId="{044FD552-34EC-42A2-8AB3-5C51C4DE413D}">
      <dsp:nvSpPr>
        <dsp:cNvPr id="0" name=""/>
        <dsp:cNvSpPr/>
      </dsp:nvSpPr>
      <dsp:spPr>
        <a:xfrm rot="21238986">
          <a:off x="1713644" y="701819"/>
          <a:ext cx="1175712" cy="180000"/>
        </a:xfrm>
        <a:custGeom>
          <a:avLst/>
          <a:gdLst/>
          <a:ahLst/>
          <a:cxnLst/>
          <a:rect l="0" t="0" r="0" b="0"/>
          <a:pathLst>
            <a:path>
              <a:moveTo>
                <a:pt x="0" y="90000"/>
              </a:moveTo>
              <a:lnTo>
                <a:pt x="1175712" y="90000"/>
              </a:lnTo>
            </a:path>
          </a:pathLst>
        </a:custGeom>
        <a:noFill/>
        <a:ln w="12700" cap="flat" cmpd="sng" algn="ctr">
          <a:solidFill>
            <a:schemeClr val="accent6">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latin typeface="Arial" panose="020B0604020202020204" pitchFamily="34" charset="0"/>
            <a:cs typeface="Arial" panose="020B0604020202020204" pitchFamily="34" charset="0"/>
          </a:endParaRPr>
        </a:p>
      </dsp:txBody>
      <dsp:txXfrm>
        <a:off x="1010478" y="778111"/>
        <a:ext cx="2582043" cy="27417"/>
      </dsp:txXfrm>
    </dsp:sp>
    <dsp:sp modelId="{569FE215-2F05-4FC6-B0D6-E63E4279F45A}">
      <dsp:nvSpPr>
        <dsp:cNvPr id="0" name=""/>
        <dsp:cNvSpPr/>
      </dsp:nvSpPr>
      <dsp:spPr>
        <a:xfrm>
          <a:off x="2886118" y="494540"/>
          <a:ext cx="3811152" cy="471317"/>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a:latin typeface="Arial" panose="020B0604020202020204" pitchFamily="34" charset="0"/>
              <a:cs typeface="Arial" panose="020B0604020202020204" pitchFamily="34" charset="0"/>
            </a:rPr>
            <a:t>Thêm</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hồ</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sơ</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nhân</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viên</a:t>
          </a:r>
          <a:endParaRPr lang="en-US" sz="2000" kern="1200" dirty="0">
            <a:latin typeface="Arial" panose="020B0604020202020204" pitchFamily="34" charset="0"/>
            <a:cs typeface="Arial" panose="020B0604020202020204" pitchFamily="34" charset="0"/>
          </a:endParaRPr>
        </a:p>
      </dsp:txBody>
      <dsp:txXfrm>
        <a:off x="2899922" y="508344"/>
        <a:ext cx="3783544" cy="443709"/>
      </dsp:txXfrm>
    </dsp:sp>
    <dsp:sp modelId="{5F728B47-1C0A-4529-8279-91D33F8657C1}">
      <dsp:nvSpPr>
        <dsp:cNvPr id="0" name=""/>
        <dsp:cNvSpPr/>
      </dsp:nvSpPr>
      <dsp:spPr>
        <a:xfrm rot="1049789">
          <a:off x="1688523" y="947729"/>
          <a:ext cx="1225953" cy="180000"/>
        </a:xfrm>
        <a:custGeom>
          <a:avLst/>
          <a:gdLst/>
          <a:ahLst/>
          <a:cxnLst/>
          <a:rect l="0" t="0" r="0" b="0"/>
          <a:pathLst>
            <a:path>
              <a:moveTo>
                <a:pt x="0" y="90000"/>
              </a:moveTo>
              <a:lnTo>
                <a:pt x="1225953" y="90000"/>
              </a:lnTo>
            </a:path>
          </a:pathLst>
        </a:custGeom>
        <a:noFill/>
        <a:ln w="12700" cap="flat" cmpd="sng" algn="ctr">
          <a:solidFill>
            <a:schemeClr val="accent6">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latin typeface="Arial" panose="020B0604020202020204" pitchFamily="34" charset="0"/>
            <a:cs typeface="Arial" panose="020B0604020202020204" pitchFamily="34" charset="0"/>
          </a:endParaRPr>
        </a:p>
      </dsp:txBody>
      <dsp:txXfrm>
        <a:off x="1306902" y="1024021"/>
        <a:ext cx="1989195" cy="27417"/>
      </dsp:txXfrm>
    </dsp:sp>
    <dsp:sp modelId="{3CB6DC62-4179-43EE-9D73-8F787B11A12B}">
      <dsp:nvSpPr>
        <dsp:cNvPr id="0" name=""/>
        <dsp:cNvSpPr/>
      </dsp:nvSpPr>
      <dsp:spPr>
        <a:xfrm>
          <a:off x="2886118" y="986360"/>
          <a:ext cx="3811152" cy="471317"/>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a:latin typeface="Arial" panose="020B0604020202020204" pitchFamily="34" charset="0"/>
              <a:cs typeface="Arial" panose="020B0604020202020204" pitchFamily="34" charset="0"/>
            </a:rPr>
            <a:t>Thêm</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hợp</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đồng</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lao</a:t>
          </a:r>
          <a:r>
            <a:rPr lang="en-US" sz="2000" kern="1200" dirty="0">
              <a:latin typeface="Arial" panose="020B0604020202020204" pitchFamily="34" charset="0"/>
              <a:cs typeface="Arial" panose="020B0604020202020204" pitchFamily="34" charset="0"/>
            </a:rPr>
            <a:t> </a:t>
          </a:r>
          <a:r>
            <a:rPr lang="en-US" sz="2000" kern="1200" dirty="0" err="1">
              <a:latin typeface="Arial" panose="020B0604020202020204" pitchFamily="34" charset="0"/>
              <a:cs typeface="Arial" panose="020B0604020202020204" pitchFamily="34" charset="0"/>
            </a:rPr>
            <a:t>động</a:t>
          </a:r>
          <a:endParaRPr lang="en-US" sz="2000" kern="1200" dirty="0">
            <a:latin typeface="Arial" panose="020B0604020202020204" pitchFamily="34" charset="0"/>
            <a:cs typeface="Arial" panose="020B0604020202020204" pitchFamily="34" charset="0"/>
          </a:endParaRPr>
        </a:p>
      </dsp:txBody>
      <dsp:txXfrm>
        <a:off x="2899922" y="1000164"/>
        <a:ext cx="3783544" cy="443709"/>
      </dsp:txXfrm>
    </dsp:sp>
    <dsp:sp modelId="{E9D8A35C-6A47-48DC-ACC2-466DEE942999}">
      <dsp:nvSpPr>
        <dsp:cNvPr id="0" name=""/>
        <dsp:cNvSpPr/>
      </dsp:nvSpPr>
      <dsp:spPr>
        <a:xfrm rot="2180884">
          <a:off x="1575656" y="1193639"/>
          <a:ext cx="1451688" cy="180000"/>
        </a:xfrm>
        <a:custGeom>
          <a:avLst/>
          <a:gdLst/>
          <a:ahLst/>
          <a:cxnLst/>
          <a:rect l="0" t="0" r="0" b="0"/>
          <a:pathLst>
            <a:path>
              <a:moveTo>
                <a:pt x="0" y="90000"/>
              </a:moveTo>
              <a:lnTo>
                <a:pt x="1451688" y="90000"/>
              </a:lnTo>
            </a:path>
          </a:pathLst>
        </a:custGeom>
        <a:noFill/>
        <a:ln w="12700" cap="flat" cmpd="sng" algn="ctr">
          <a:solidFill>
            <a:schemeClr val="accent6">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latin typeface="Arial" panose="020B0604020202020204" pitchFamily="34" charset="0"/>
            <a:cs typeface="Arial" panose="020B0604020202020204" pitchFamily="34" charset="0"/>
          </a:endParaRPr>
        </a:p>
      </dsp:txBody>
      <dsp:txXfrm>
        <a:off x="1590664" y="1269931"/>
        <a:ext cx="1421672" cy="27417"/>
      </dsp:txXfrm>
    </dsp:sp>
    <dsp:sp modelId="{E70CC7A6-CCC4-4C94-8BAD-AF2128B414CB}">
      <dsp:nvSpPr>
        <dsp:cNvPr id="0" name=""/>
        <dsp:cNvSpPr/>
      </dsp:nvSpPr>
      <dsp:spPr>
        <a:xfrm>
          <a:off x="2886118" y="1478180"/>
          <a:ext cx="3811152" cy="471317"/>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Thêm bậc lương</a:t>
          </a:r>
        </a:p>
      </dsp:txBody>
      <dsp:txXfrm>
        <a:off x="2899922" y="1491984"/>
        <a:ext cx="3783544" cy="443709"/>
      </dsp:txXfrm>
    </dsp:sp>
    <dsp:sp modelId="{7A3D90D9-4D99-4116-B6F2-18EBB16AFAEE}">
      <dsp:nvSpPr>
        <dsp:cNvPr id="0" name=""/>
        <dsp:cNvSpPr/>
      </dsp:nvSpPr>
      <dsp:spPr>
        <a:xfrm rot="2949044">
          <a:off x="1407686" y="1439549"/>
          <a:ext cx="1787627" cy="180000"/>
        </a:xfrm>
        <a:custGeom>
          <a:avLst/>
          <a:gdLst/>
          <a:ahLst/>
          <a:cxnLst/>
          <a:rect l="0" t="0" r="0" b="0"/>
          <a:pathLst>
            <a:path>
              <a:moveTo>
                <a:pt x="0" y="90000"/>
              </a:moveTo>
              <a:lnTo>
                <a:pt x="1787627" y="90000"/>
              </a:lnTo>
            </a:path>
          </a:pathLst>
        </a:custGeom>
        <a:noFill/>
        <a:ln w="12700" cap="flat" cmpd="sng" algn="ctr">
          <a:solidFill>
            <a:schemeClr val="accent6">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latin typeface="Arial" panose="020B0604020202020204" pitchFamily="34" charset="0"/>
            <a:cs typeface="Arial" panose="020B0604020202020204" pitchFamily="34" charset="0"/>
          </a:endParaRPr>
        </a:p>
      </dsp:txBody>
      <dsp:txXfrm>
        <a:off x="1837899" y="1515841"/>
        <a:ext cx="927201" cy="27417"/>
      </dsp:txXfrm>
    </dsp:sp>
    <dsp:sp modelId="{86B70FB1-05FA-4894-936E-19ACC73F4052}">
      <dsp:nvSpPr>
        <dsp:cNvPr id="0" name=""/>
        <dsp:cNvSpPr/>
      </dsp:nvSpPr>
      <dsp:spPr>
        <a:xfrm>
          <a:off x="2886118" y="1970000"/>
          <a:ext cx="3811152" cy="471317"/>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Khen thưởng kỉ luật</a:t>
          </a:r>
        </a:p>
      </dsp:txBody>
      <dsp:txXfrm>
        <a:off x="2899922" y="1983804"/>
        <a:ext cx="3783544" cy="443709"/>
      </dsp:txXfrm>
    </dsp:sp>
    <dsp:sp modelId="{172D7206-94B9-4D58-B716-82834D280710}">
      <dsp:nvSpPr>
        <dsp:cNvPr id="0" name=""/>
        <dsp:cNvSpPr/>
      </dsp:nvSpPr>
      <dsp:spPr>
        <a:xfrm rot="3457367">
          <a:off x="1209759" y="1685459"/>
          <a:ext cx="2183482" cy="180000"/>
        </a:xfrm>
        <a:custGeom>
          <a:avLst/>
          <a:gdLst/>
          <a:ahLst/>
          <a:cxnLst/>
          <a:rect l="0" t="0" r="0" b="0"/>
          <a:pathLst>
            <a:path>
              <a:moveTo>
                <a:pt x="0" y="90000"/>
              </a:moveTo>
              <a:lnTo>
                <a:pt x="2183482" y="90000"/>
              </a:lnTo>
            </a:path>
          </a:pathLst>
        </a:custGeom>
        <a:noFill/>
        <a:ln w="12700" cap="flat" cmpd="sng" algn="ctr">
          <a:solidFill>
            <a:schemeClr val="accent6">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latin typeface="Arial" panose="020B0604020202020204" pitchFamily="34" charset="0"/>
            <a:cs typeface="Arial" panose="020B0604020202020204" pitchFamily="34" charset="0"/>
          </a:endParaRPr>
        </a:p>
      </dsp:txBody>
      <dsp:txXfrm>
        <a:off x="1957788" y="1761751"/>
        <a:ext cx="687424" cy="27417"/>
      </dsp:txXfrm>
    </dsp:sp>
    <dsp:sp modelId="{256B7270-BECA-4655-8BAE-EF2CCE665555}">
      <dsp:nvSpPr>
        <dsp:cNvPr id="0" name=""/>
        <dsp:cNvSpPr/>
      </dsp:nvSpPr>
      <dsp:spPr>
        <a:xfrm>
          <a:off x="2886118" y="2461821"/>
          <a:ext cx="3811152" cy="471317"/>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Thêm chức vụ</a:t>
          </a:r>
        </a:p>
      </dsp:txBody>
      <dsp:txXfrm>
        <a:off x="2899922" y="2475625"/>
        <a:ext cx="3783544" cy="443709"/>
      </dsp:txXfrm>
    </dsp:sp>
    <dsp:sp modelId="{D921584A-5AC4-4BA9-8842-5583967E9052}">
      <dsp:nvSpPr>
        <dsp:cNvPr id="0" name=""/>
        <dsp:cNvSpPr/>
      </dsp:nvSpPr>
      <dsp:spPr>
        <a:xfrm rot="3804560">
          <a:off x="995422" y="1931369"/>
          <a:ext cx="2612155" cy="180000"/>
        </a:xfrm>
        <a:custGeom>
          <a:avLst/>
          <a:gdLst/>
          <a:ahLst/>
          <a:cxnLst/>
          <a:rect l="0" t="0" r="0" b="0"/>
          <a:pathLst>
            <a:path>
              <a:moveTo>
                <a:pt x="0" y="90000"/>
              </a:moveTo>
              <a:lnTo>
                <a:pt x="2612155" y="90000"/>
              </a:lnTo>
            </a:path>
          </a:pathLst>
        </a:custGeom>
        <a:noFill/>
        <a:ln w="12700" cap="flat" cmpd="sng" algn="ctr">
          <a:solidFill>
            <a:schemeClr val="accent6">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latin typeface="Arial" panose="020B0604020202020204" pitchFamily="34" charset="0"/>
            <a:cs typeface="Arial" panose="020B0604020202020204" pitchFamily="34" charset="0"/>
          </a:endParaRPr>
        </a:p>
      </dsp:txBody>
      <dsp:txXfrm>
        <a:off x="1837899" y="2007661"/>
        <a:ext cx="927201" cy="27417"/>
      </dsp:txXfrm>
    </dsp:sp>
    <dsp:sp modelId="{BB53256E-74A3-4F47-9804-D1DA8F5D9CC2}">
      <dsp:nvSpPr>
        <dsp:cNvPr id="0" name=""/>
        <dsp:cNvSpPr/>
      </dsp:nvSpPr>
      <dsp:spPr>
        <a:xfrm>
          <a:off x="2886118" y="2953641"/>
          <a:ext cx="3811152" cy="471317"/>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Phòng ban</a:t>
          </a:r>
        </a:p>
      </dsp:txBody>
      <dsp:txXfrm>
        <a:off x="2899922" y="2967445"/>
        <a:ext cx="3783544" cy="443709"/>
      </dsp:txXfrm>
    </dsp:sp>
    <dsp:sp modelId="{D40B5C69-A356-4B7D-BD56-F8649505E9CB}">
      <dsp:nvSpPr>
        <dsp:cNvPr id="0" name=""/>
        <dsp:cNvSpPr/>
      </dsp:nvSpPr>
      <dsp:spPr>
        <a:xfrm rot="4052105">
          <a:off x="771558" y="2177280"/>
          <a:ext cx="3059883" cy="180000"/>
        </a:xfrm>
        <a:custGeom>
          <a:avLst/>
          <a:gdLst/>
          <a:ahLst/>
          <a:cxnLst/>
          <a:rect l="0" t="0" r="0" b="0"/>
          <a:pathLst>
            <a:path>
              <a:moveTo>
                <a:pt x="0" y="90000"/>
              </a:moveTo>
              <a:lnTo>
                <a:pt x="3059883" y="90000"/>
              </a:lnTo>
            </a:path>
          </a:pathLst>
        </a:custGeom>
        <a:noFill/>
        <a:ln w="12700" cap="flat" cmpd="sng" algn="ctr">
          <a:solidFill>
            <a:schemeClr val="accent6">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latin typeface="Arial" panose="020B0604020202020204" pitchFamily="34" charset="0"/>
            <a:cs typeface="Arial" panose="020B0604020202020204" pitchFamily="34" charset="0"/>
          </a:endParaRPr>
        </a:p>
      </dsp:txBody>
      <dsp:txXfrm>
        <a:off x="1590664" y="2253571"/>
        <a:ext cx="1421672" cy="27417"/>
      </dsp:txXfrm>
    </dsp:sp>
    <dsp:sp modelId="{820E67E6-3D39-4099-86B9-DC454A418A31}">
      <dsp:nvSpPr>
        <dsp:cNvPr id="0" name=""/>
        <dsp:cNvSpPr/>
      </dsp:nvSpPr>
      <dsp:spPr>
        <a:xfrm>
          <a:off x="2886118" y="3445461"/>
          <a:ext cx="3811152" cy="471317"/>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Phụ cấp</a:t>
          </a:r>
        </a:p>
      </dsp:txBody>
      <dsp:txXfrm>
        <a:off x="2899922" y="3459265"/>
        <a:ext cx="3783544" cy="443709"/>
      </dsp:txXfrm>
    </dsp:sp>
    <dsp:sp modelId="{7CB9C2E3-408E-4B21-A60B-B2C37E63E8E0}">
      <dsp:nvSpPr>
        <dsp:cNvPr id="0" name=""/>
        <dsp:cNvSpPr/>
      </dsp:nvSpPr>
      <dsp:spPr>
        <a:xfrm rot="4235765">
          <a:off x="541798" y="2423190"/>
          <a:ext cx="3519402" cy="180000"/>
        </a:xfrm>
        <a:custGeom>
          <a:avLst/>
          <a:gdLst/>
          <a:ahLst/>
          <a:cxnLst/>
          <a:rect l="0" t="0" r="0" b="0"/>
          <a:pathLst>
            <a:path>
              <a:moveTo>
                <a:pt x="0" y="90000"/>
              </a:moveTo>
              <a:lnTo>
                <a:pt x="3519402" y="90000"/>
              </a:lnTo>
            </a:path>
          </a:pathLst>
        </a:custGeom>
        <a:noFill/>
        <a:ln w="12700" cap="flat" cmpd="sng" algn="ctr">
          <a:solidFill>
            <a:schemeClr val="accent6">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latin typeface="Arial" panose="020B0604020202020204" pitchFamily="34" charset="0"/>
            <a:cs typeface="Arial" panose="020B0604020202020204" pitchFamily="34" charset="0"/>
          </a:endParaRPr>
        </a:p>
      </dsp:txBody>
      <dsp:txXfrm>
        <a:off x="1306902" y="2499481"/>
        <a:ext cx="1989195" cy="27417"/>
      </dsp:txXfrm>
    </dsp:sp>
    <dsp:sp modelId="{0241A02A-852B-4204-8724-51332F4A5729}">
      <dsp:nvSpPr>
        <dsp:cNvPr id="0" name=""/>
        <dsp:cNvSpPr/>
      </dsp:nvSpPr>
      <dsp:spPr>
        <a:xfrm>
          <a:off x="2886118" y="3937281"/>
          <a:ext cx="3811152" cy="471317"/>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Chấm công</a:t>
          </a:r>
        </a:p>
      </dsp:txBody>
      <dsp:txXfrm>
        <a:off x="2899922" y="3951085"/>
        <a:ext cx="3783544" cy="443709"/>
      </dsp:txXfrm>
    </dsp:sp>
    <dsp:sp modelId="{2B481398-7D0D-4162-8881-E1D2AD8BF5C2}">
      <dsp:nvSpPr>
        <dsp:cNvPr id="0" name=""/>
        <dsp:cNvSpPr/>
      </dsp:nvSpPr>
      <dsp:spPr>
        <a:xfrm rot="4376703">
          <a:off x="308181" y="2669100"/>
          <a:ext cx="3986637" cy="180000"/>
        </a:xfrm>
        <a:custGeom>
          <a:avLst/>
          <a:gdLst/>
          <a:ahLst/>
          <a:cxnLst/>
          <a:rect l="0" t="0" r="0" b="0"/>
          <a:pathLst>
            <a:path>
              <a:moveTo>
                <a:pt x="0" y="90000"/>
              </a:moveTo>
              <a:lnTo>
                <a:pt x="3986637" y="90000"/>
              </a:lnTo>
            </a:path>
          </a:pathLst>
        </a:custGeom>
        <a:noFill/>
        <a:ln w="12700" cap="flat" cmpd="sng" algn="ctr">
          <a:solidFill>
            <a:schemeClr val="accent6">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latin typeface="Arial" panose="020B0604020202020204" pitchFamily="34" charset="0"/>
            <a:cs typeface="Arial" panose="020B0604020202020204" pitchFamily="34" charset="0"/>
          </a:endParaRPr>
        </a:p>
      </dsp:txBody>
      <dsp:txXfrm>
        <a:off x="1010478" y="2745391"/>
        <a:ext cx="2582043" cy="27417"/>
      </dsp:txXfrm>
    </dsp:sp>
    <dsp:sp modelId="{3E391B50-4A29-47DB-9706-67673F17F156}">
      <dsp:nvSpPr>
        <dsp:cNvPr id="0" name=""/>
        <dsp:cNvSpPr/>
      </dsp:nvSpPr>
      <dsp:spPr>
        <a:xfrm>
          <a:off x="2886118" y="4429101"/>
          <a:ext cx="3811152" cy="471317"/>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Trình độ học vấn </a:t>
          </a:r>
        </a:p>
      </dsp:txBody>
      <dsp:txXfrm>
        <a:off x="2899922" y="4442905"/>
        <a:ext cx="3783544" cy="443709"/>
      </dsp:txXfrm>
    </dsp:sp>
    <dsp:sp modelId="{3066920D-BF2F-47C7-AB07-9451F3F2561E}">
      <dsp:nvSpPr>
        <dsp:cNvPr id="0" name=""/>
        <dsp:cNvSpPr/>
      </dsp:nvSpPr>
      <dsp:spPr>
        <a:xfrm rot="4487927">
          <a:off x="71918" y="2915010"/>
          <a:ext cx="4459163" cy="180000"/>
        </a:xfrm>
        <a:custGeom>
          <a:avLst/>
          <a:gdLst/>
          <a:ahLst/>
          <a:cxnLst/>
          <a:rect l="0" t="0" r="0" b="0"/>
          <a:pathLst>
            <a:path>
              <a:moveTo>
                <a:pt x="0" y="90000"/>
              </a:moveTo>
              <a:lnTo>
                <a:pt x="4459163" y="90000"/>
              </a:lnTo>
            </a:path>
          </a:pathLst>
        </a:custGeom>
        <a:noFill/>
        <a:ln w="12700" cap="flat" cmpd="sng" algn="ctr">
          <a:solidFill>
            <a:schemeClr val="accent6">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66725">
            <a:lnSpc>
              <a:spcPct val="90000"/>
            </a:lnSpc>
            <a:spcBef>
              <a:spcPct val="0"/>
            </a:spcBef>
            <a:spcAft>
              <a:spcPct val="35000"/>
            </a:spcAft>
          </a:pPr>
          <a:endParaRPr lang="en-US" sz="1050" kern="1200">
            <a:latin typeface="Arial" panose="020B0604020202020204" pitchFamily="34" charset="0"/>
            <a:cs typeface="Arial" panose="020B0604020202020204" pitchFamily="34" charset="0"/>
          </a:endParaRPr>
        </a:p>
      </dsp:txBody>
      <dsp:txXfrm>
        <a:off x="708445" y="2991301"/>
        <a:ext cx="3186110" cy="27417"/>
      </dsp:txXfrm>
    </dsp:sp>
    <dsp:sp modelId="{89319AF9-A115-462A-AFAA-D45CA757C44B}">
      <dsp:nvSpPr>
        <dsp:cNvPr id="0" name=""/>
        <dsp:cNvSpPr/>
      </dsp:nvSpPr>
      <dsp:spPr>
        <a:xfrm>
          <a:off x="2886118" y="4920921"/>
          <a:ext cx="3811152" cy="471317"/>
        </a:xfrm>
        <a:prstGeom prst="roundRect">
          <a:avLst>
            <a:gd name="adj" fmla="val 10000"/>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a:latin typeface="Arial" panose="020B0604020202020204" pitchFamily="34" charset="0"/>
              <a:cs typeface="Arial" panose="020B0604020202020204" pitchFamily="34" charset="0"/>
            </a:rPr>
            <a:t>Trình độ ngoại ngữ</a:t>
          </a:r>
        </a:p>
      </dsp:txBody>
      <dsp:txXfrm>
        <a:off x="2899922" y="4934725"/>
        <a:ext cx="3783544" cy="4437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46BF48-B3D1-4FF1-A3FA-5921A3FAEF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7CB4046-F75D-4892-A469-154336D840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6DCE9BF-F62C-4A47-A22A-B69C85944AC1}"/>
              </a:ext>
            </a:extLst>
          </p:cNvPr>
          <p:cNvSpPr>
            <a:spLocks noGrp="1"/>
          </p:cNvSpPr>
          <p:nvPr>
            <p:ph type="dt" sz="half" idx="10"/>
          </p:nvPr>
        </p:nvSpPr>
        <p:spPr/>
        <p:txBody>
          <a:bodyPr/>
          <a:lstStyle/>
          <a:p>
            <a:fld id="{B36140EA-61A9-47D4-B139-73332F44BE92}" type="datetimeFigureOut">
              <a:rPr lang="en-US" smtClean="0"/>
              <a:t>6/28/2022</a:t>
            </a:fld>
            <a:endParaRPr lang="en-US"/>
          </a:p>
        </p:txBody>
      </p:sp>
      <p:sp>
        <p:nvSpPr>
          <p:cNvPr id="5" name="Footer Placeholder 4">
            <a:extLst>
              <a:ext uri="{FF2B5EF4-FFF2-40B4-BE49-F238E27FC236}">
                <a16:creationId xmlns:a16="http://schemas.microsoft.com/office/drawing/2014/main" xmlns="" id="{B7ECE557-BD71-4917-B310-AA229E1978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1104883-E736-4492-A26D-AC910771BBF1}"/>
              </a:ext>
            </a:extLst>
          </p:cNvPr>
          <p:cNvSpPr>
            <a:spLocks noGrp="1"/>
          </p:cNvSpPr>
          <p:nvPr>
            <p:ph type="sldNum" sz="quarter" idx="12"/>
          </p:nvPr>
        </p:nvSpPr>
        <p:spPr/>
        <p:txBody>
          <a:bodyPr/>
          <a:lstStyle/>
          <a:p>
            <a:fld id="{DF52FBC8-6825-437A-8451-257B9A99B032}" type="slidenum">
              <a:rPr lang="en-US" smtClean="0"/>
              <a:t>‹#›</a:t>
            </a:fld>
            <a:endParaRPr lang="en-US"/>
          </a:p>
        </p:txBody>
      </p:sp>
    </p:spTree>
    <p:extLst>
      <p:ext uri="{BB962C8B-B14F-4D97-AF65-F5344CB8AC3E}">
        <p14:creationId xmlns:p14="http://schemas.microsoft.com/office/powerpoint/2010/main" val="3590241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A29F27-F8D2-4667-B68E-2C448D3372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E782146-0566-4721-8DFA-6EF650C927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E6F46AB-AA78-4AB6-888E-BDFDD807B835}"/>
              </a:ext>
            </a:extLst>
          </p:cNvPr>
          <p:cNvSpPr>
            <a:spLocks noGrp="1"/>
          </p:cNvSpPr>
          <p:nvPr>
            <p:ph type="dt" sz="half" idx="10"/>
          </p:nvPr>
        </p:nvSpPr>
        <p:spPr/>
        <p:txBody>
          <a:bodyPr/>
          <a:lstStyle/>
          <a:p>
            <a:fld id="{B36140EA-61A9-47D4-B139-73332F44BE92}" type="datetimeFigureOut">
              <a:rPr lang="en-US" smtClean="0"/>
              <a:t>6/28/2022</a:t>
            </a:fld>
            <a:endParaRPr lang="en-US"/>
          </a:p>
        </p:txBody>
      </p:sp>
      <p:sp>
        <p:nvSpPr>
          <p:cNvPr id="5" name="Footer Placeholder 4">
            <a:extLst>
              <a:ext uri="{FF2B5EF4-FFF2-40B4-BE49-F238E27FC236}">
                <a16:creationId xmlns:a16="http://schemas.microsoft.com/office/drawing/2014/main" xmlns="" id="{2F67B271-0C68-40D2-B6F9-158E9B015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19B41B9-6528-4686-80F7-B57E90180848}"/>
              </a:ext>
            </a:extLst>
          </p:cNvPr>
          <p:cNvSpPr>
            <a:spLocks noGrp="1"/>
          </p:cNvSpPr>
          <p:nvPr>
            <p:ph type="sldNum" sz="quarter" idx="12"/>
          </p:nvPr>
        </p:nvSpPr>
        <p:spPr/>
        <p:txBody>
          <a:bodyPr/>
          <a:lstStyle/>
          <a:p>
            <a:fld id="{DF52FBC8-6825-437A-8451-257B9A99B032}" type="slidenum">
              <a:rPr lang="en-US" smtClean="0"/>
              <a:t>‹#›</a:t>
            </a:fld>
            <a:endParaRPr lang="en-US"/>
          </a:p>
        </p:txBody>
      </p:sp>
    </p:spTree>
    <p:extLst>
      <p:ext uri="{BB962C8B-B14F-4D97-AF65-F5344CB8AC3E}">
        <p14:creationId xmlns:p14="http://schemas.microsoft.com/office/powerpoint/2010/main" val="4008782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91E82D7-4DE7-4F2A-A21D-178B89D27C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A2A73A8-FAA7-4547-8EE4-0495DC4F3A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64351D0-9445-4401-A576-441263AAE02E}"/>
              </a:ext>
            </a:extLst>
          </p:cNvPr>
          <p:cNvSpPr>
            <a:spLocks noGrp="1"/>
          </p:cNvSpPr>
          <p:nvPr>
            <p:ph type="dt" sz="half" idx="10"/>
          </p:nvPr>
        </p:nvSpPr>
        <p:spPr/>
        <p:txBody>
          <a:bodyPr/>
          <a:lstStyle/>
          <a:p>
            <a:fld id="{B36140EA-61A9-47D4-B139-73332F44BE92}" type="datetimeFigureOut">
              <a:rPr lang="en-US" smtClean="0"/>
              <a:t>6/28/2022</a:t>
            </a:fld>
            <a:endParaRPr lang="en-US"/>
          </a:p>
        </p:txBody>
      </p:sp>
      <p:sp>
        <p:nvSpPr>
          <p:cNvPr id="5" name="Footer Placeholder 4">
            <a:extLst>
              <a:ext uri="{FF2B5EF4-FFF2-40B4-BE49-F238E27FC236}">
                <a16:creationId xmlns:a16="http://schemas.microsoft.com/office/drawing/2014/main" xmlns="" id="{F38C91D9-896F-4741-9743-F8B53B986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F683E57-F303-4805-8613-FB1555335EAF}"/>
              </a:ext>
            </a:extLst>
          </p:cNvPr>
          <p:cNvSpPr>
            <a:spLocks noGrp="1"/>
          </p:cNvSpPr>
          <p:nvPr>
            <p:ph type="sldNum" sz="quarter" idx="12"/>
          </p:nvPr>
        </p:nvSpPr>
        <p:spPr/>
        <p:txBody>
          <a:bodyPr/>
          <a:lstStyle/>
          <a:p>
            <a:fld id="{DF52FBC8-6825-437A-8451-257B9A99B032}" type="slidenum">
              <a:rPr lang="en-US" smtClean="0"/>
              <a:t>‹#›</a:t>
            </a:fld>
            <a:endParaRPr lang="en-US"/>
          </a:p>
        </p:txBody>
      </p:sp>
    </p:spTree>
    <p:extLst>
      <p:ext uri="{BB962C8B-B14F-4D97-AF65-F5344CB8AC3E}">
        <p14:creationId xmlns:p14="http://schemas.microsoft.com/office/powerpoint/2010/main" val="409130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03B7F5-B744-4799-9C71-58CB783E2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5C6EFC6-E0A5-4011-A1EB-7113F544A3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32EBBB0-A9AF-400E-905E-30F25A0F8D87}"/>
              </a:ext>
            </a:extLst>
          </p:cNvPr>
          <p:cNvSpPr>
            <a:spLocks noGrp="1"/>
          </p:cNvSpPr>
          <p:nvPr>
            <p:ph type="dt" sz="half" idx="10"/>
          </p:nvPr>
        </p:nvSpPr>
        <p:spPr/>
        <p:txBody>
          <a:bodyPr/>
          <a:lstStyle/>
          <a:p>
            <a:fld id="{B36140EA-61A9-47D4-B139-73332F44BE92}" type="datetimeFigureOut">
              <a:rPr lang="en-US" smtClean="0"/>
              <a:t>6/28/2022</a:t>
            </a:fld>
            <a:endParaRPr lang="en-US"/>
          </a:p>
        </p:txBody>
      </p:sp>
      <p:sp>
        <p:nvSpPr>
          <p:cNvPr id="5" name="Footer Placeholder 4">
            <a:extLst>
              <a:ext uri="{FF2B5EF4-FFF2-40B4-BE49-F238E27FC236}">
                <a16:creationId xmlns:a16="http://schemas.microsoft.com/office/drawing/2014/main" xmlns="" id="{72AC421D-9020-4F0F-B38E-CE1871CB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48EC04E-8B45-4ADD-8A2D-6ED1301EC6EC}"/>
              </a:ext>
            </a:extLst>
          </p:cNvPr>
          <p:cNvSpPr>
            <a:spLocks noGrp="1"/>
          </p:cNvSpPr>
          <p:nvPr>
            <p:ph type="sldNum" sz="quarter" idx="12"/>
          </p:nvPr>
        </p:nvSpPr>
        <p:spPr/>
        <p:txBody>
          <a:bodyPr/>
          <a:lstStyle/>
          <a:p>
            <a:fld id="{DF52FBC8-6825-437A-8451-257B9A99B032}" type="slidenum">
              <a:rPr lang="en-US" smtClean="0"/>
              <a:t>‹#›</a:t>
            </a:fld>
            <a:endParaRPr lang="en-US"/>
          </a:p>
        </p:txBody>
      </p:sp>
    </p:spTree>
    <p:extLst>
      <p:ext uri="{BB962C8B-B14F-4D97-AF65-F5344CB8AC3E}">
        <p14:creationId xmlns:p14="http://schemas.microsoft.com/office/powerpoint/2010/main" val="1450696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EA830E-CA50-40B1-988B-F3D4E4F6A3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7CDE0B6-B354-49EF-9BD0-A055E108C4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832714F-44D1-422B-9483-660C0286364A}"/>
              </a:ext>
            </a:extLst>
          </p:cNvPr>
          <p:cNvSpPr>
            <a:spLocks noGrp="1"/>
          </p:cNvSpPr>
          <p:nvPr>
            <p:ph type="dt" sz="half" idx="10"/>
          </p:nvPr>
        </p:nvSpPr>
        <p:spPr/>
        <p:txBody>
          <a:bodyPr/>
          <a:lstStyle/>
          <a:p>
            <a:fld id="{B36140EA-61A9-47D4-B139-73332F44BE92}" type="datetimeFigureOut">
              <a:rPr lang="en-US" smtClean="0"/>
              <a:t>6/28/2022</a:t>
            </a:fld>
            <a:endParaRPr lang="en-US"/>
          </a:p>
        </p:txBody>
      </p:sp>
      <p:sp>
        <p:nvSpPr>
          <p:cNvPr id="5" name="Footer Placeholder 4">
            <a:extLst>
              <a:ext uri="{FF2B5EF4-FFF2-40B4-BE49-F238E27FC236}">
                <a16:creationId xmlns:a16="http://schemas.microsoft.com/office/drawing/2014/main" xmlns="" id="{75404403-D271-4C21-AA12-DF212F0DF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5DA038E-8686-4C9A-8253-92942323441E}"/>
              </a:ext>
            </a:extLst>
          </p:cNvPr>
          <p:cNvSpPr>
            <a:spLocks noGrp="1"/>
          </p:cNvSpPr>
          <p:nvPr>
            <p:ph type="sldNum" sz="quarter" idx="12"/>
          </p:nvPr>
        </p:nvSpPr>
        <p:spPr/>
        <p:txBody>
          <a:bodyPr/>
          <a:lstStyle/>
          <a:p>
            <a:fld id="{DF52FBC8-6825-437A-8451-257B9A99B032}" type="slidenum">
              <a:rPr lang="en-US" smtClean="0"/>
              <a:t>‹#›</a:t>
            </a:fld>
            <a:endParaRPr lang="en-US"/>
          </a:p>
        </p:txBody>
      </p:sp>
    </p:spTree>
    <p:extLst>
      <p:ext uri="{BB962C8B-B14F-4D97-AF65-F5344CB8AC3E}">
        <p14:creationId xmlns:p14="http://schemas.microsoft.com/office/powerpoint/2010/main" val="3813054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EA404C-54ED-4D6A-87A4-1EAB7E2B61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DD341D8-5C38-4541-8786-D91C38796A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5FF8DFE6-FEC8-46D7-8545-AEAC9BB86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86D5EC2-0DA3-4788-BDAD-E1531AD1F676}"/>
              </a:ext>
            </a:extLst>
          </p:cNvPr>
          <p:cNvSpPr>
            <a:spLocks noGrp="1"/>
          </p:cNvSpPr>
          <p:nvPr>
            <p:ph type="dt" sz="half" idx="10"/>
          </p:nvPr>
        </p:nvSpPr>
        <p:spPr/>
        <p:txBody>
          <a:bodyPr/>
          <a:lstStyle/>
          <a:p>
            <a:fld id="{B36140EA-61A9-47D4-B139-73332F44BE92}" type="datetimeFigureOut">
              <a:rPr lang="en-US" smtClean="0"/>
              <a:t>6/28/2022</a:t>
            </a:fld>
            <a:endParaRPr lang="en-US"/>
          </a:p>
        </p:txBody>
      </p:sp>
      <p:sp>
        <p:nvSpPr>
          <p:cNvPr id="6" name="Footer Placeholder 5">
            <a:extLst>
              <a:ext uri="{FF2B5EF4-FFF2-40B4-BE49-F238E27FC236}">
                <a16:creationId xmlns:a16="http://schemas.microsoft.com/office/drawing/2014/main" xmlns="" id="{910368CF-3F8A-451D-A550-B69ECCA837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55AC6D1-75BC-48EE-A2C4-8E0685A355A0}"/>
              </a:ext>
            </a:extLst>
          </p:cNvPr>
          <p:cNvSpPr>
            <a:spLocks noGrp="1"/>
          </p:cNvSpPr>
          <p:nvPr>
            <p:ph type="sldNum" sz="quarter" idx="12"/>
          </p:nvPr>
        </p:nvSpPr>
        <p:spPr/>
        <p:txBody>
          <a:bodyPr/>
          <a:lstStyle/>
          <a:p>
            <a:fld id="{DF52FBC8-6825-437A-8451-257B9A99B032}" type="slidenum">
              <a:rPr lang="en-US" smtClean="0"/>
              <a:t>‹#›</a:t>
            </a:fld>
            <a:endParaRPr lang="en-US"/>
          </a:p>
        </p:txBody>
      </p:sp>
    </p:spTree>
    <p:extLst>
      <p:ext uri="{BB962C8B-B14F-4D97-AF65-F5344CB8AC3E}">
        <p14:creationId xmlns:p14="http://schemas.microsoft.com/office/powerpoint/2010/main" val="3583647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7AEC4F-4B0D-4F13-9EA5-C484AFDCA8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AC544F8-C912-49B5-BF76-2BAA8F0922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C137601-4DDB-48E7-A44B-2B7D2ED5F9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D5A76B9-F357-40DF-9F3D-872E5A6779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A7E82B6-7226-416F-8F6F-916110BB23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546E370F-5F59-40EE-BE59-0CDDA8541BE2}"/>
              </a:ext>
            </a:extLst>
          </p:cNvPr>
          <p:cNvSpPr>
            <a:spLocks noGrp="1"/>
          </p:cNvSpPr>
          <p:nvPr>
            <p:ph type="dt" sz="half" idx="10"/>
          </p:nvPr>
        </p:nvSpPr>
        <p:spPr/>
        <p:txBody>
          <a:bodyPr/>
          <a:lstStyle/>
          <a:p>
            <a:fld id="{B36140EA-61A9-47D4-B139-73332F44BE92}" type="datetimeFigureOut">
              <a:rPr lang="en-US" smtClean="0"/>
              <a:t>6/28/2022</a:t>
            </a:fld>
            <a:endParaRPr lang="en-US"/>
          </a:p>
        </p:txBody>
      </p:sp>
      <p:sp>
        <p:nvSpPr>
          <p:cNvPr id="8" name="Footer Placeholder 7">
            <a:extLst>
              <a:ext uri="{FF2B5EF4-FFF2-40B4-BE49-F238E27FC236}">
                <a16:creationId xmlns:a16="http://schemas.microsoft.com/office/drawing/2014/main" xmlns="" id="{B49CA65A-FF1E-439C-8D02-E884B3D690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FF36C47-83E2-469D-80AE-F83F781BC984}"/>
              </a:ext>
            </a:extLst>
          </p:cNvPr>
          <p:cNvSpPr>
            <a:spLocks noGrp="1"/>
          </p:cNvSpPr>
          <p:nvPr>
            <p:ph type="sldNum" sz="quarter" idx="12"/>
          </p:nvPr>
        </p:nvSpPr>
        <p:spPr/>
        <p:txBody>
          <a:bodyPr/>
          <a:lstStyle/>
          <a:p>
            <a:fld id="{DF52FBC8-6825-437A-8451-257B9A99B032}" type="slidenum">
              <a:rPr lang="en-US" smtClean="0"/>
              <a:t>‹#›</a:t>
            </a:fld>
            <a:endParaRPr lang="en-US"/>
          </a:p>
        </p:txBody>
      </p:sp>
    </p:spTree>
    <p:extLst>
      <p:ext uri="{BB962C8B-B14F-4D97-AF65-F5344CB8AC3E}">
        <p14:creationId xmlns:p14="http://schemas.microsoft.com/office/powerpoint/2010/main" val="4099592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22BEA7-8A3F-448D-A2A8-0E5DA9EEDB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A7675E3-AC30-4592-8050-04A82C554AD9}"/>
              </a:ext>
            </a:extLst>
          </p:cNvPr>
          <p:cNvSpPr>
            <a:spLocks noGrp="1"/>
          </p:cNvSpPr>
          <p:nvPr>
            <p:ph type="dt" sz="half" idx="10"/>
          </p:nvPr>
        </p:nvSpPr>
        <p:spPr/>
        <p:txBody>
          <a:bodyPr/>
          <a:lstStyle/>
          <a:p>
            <a:fld id="{B36140EA-61A9-47D4-B139-73332F44BE92}" type="datetimeFigureOut">
              <a:rPr lang="en-US" smtClean="0"/>
              <a:t>6/28/2022</a:t>
            </a:fld>
            <a:endParaRPr lang="en-US"/>
          </a:p>
        </p:txBody>
      </p:sp>
      <p:sp>
        <p:nvSpPr>
          <p:cNvPr id="4" name="Footer Placeholder 3">
            <a:extLst>
              <a:ext uri="{FF2B5EF4-FFF2-40B4-BE49-F238E27FC236}">
                <a16:creationId xmlns:a16="http://schemas.microsoft.com/office/drawing/2014/main" xmlns="" id="{154B5356-CF75-4DE9-8E81-A179887C87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BCAF090-2CF8-47C8-8A06-D6C2F114FD74}"/>
              </a:ext>
            </a:extLst>
          </p:cNvPr>
          <p:cNvSpPr>
            <a:spLocks noGrp="1"/>
          </p:cNvSpPr>
          <p:nvPr>
            <p:ph type="sldNum" sz="quarter" idx="12"/>
          </p:nvPr>
        </p:nvSpPr>
        <p:spPr/>
        <p:txBody>
          <a:bodyPr/>
          <a:lstStyle/>
          <a:p>
            <a:fld id="{DF52FBC8-6825-437A-8451-257B9A99B032}" type="slidenum">
              <a:rPr lang="en-US" smtClean="0"/>
              <a:t>‹#›</a:t>
            </a:fld>
            <a:endParaRPr lang="en-US"/>
          </a:p>
        </p:txBody>
      </p:sp>
    </p:spTree>
    <p:extLst>
      <p:ext uri="{BB962C8B-B14F-4D97-AF65-F5344CB8AC3E}">
        <p14:creationId xmlns:p14="http://schemas.microsoft.com/office/powerpoint/2010/main" val="89436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ECBC83F-DED9-4F4E-946D-A58E1008CB53}"/>
              </a:ext>
            </a:extLst>
          </p:cNvPr>
          <p:cNvSpPr>
            <a:spLocks noGrp="1"/>
          </p:cNvSpPr>
          <p:nvPr>
            <p:ph type="dt" sz="half" idx="10"/>
          </p:nvPr>
        </p:nvSpPr>
        <p:spPr/>
        <p:txBody>
          <a:bodyPr/>
          <a:lstStyle/>
          <a:p>
            <a:fld id="{B36140EA-61A9-47D4-B139-73332F44BE92}" type="datetimeFigureOut">
              <a:rPr lang="en-US" smtClean="0"/>
              <a:t>6/28/2022</a:t>
            </a:fld>
            <a:endParaRPr lang="en-US"/>
          </a:p>
        </p:txBody>
      </p:sp>
      <p:sp>
        <p:nvSpPr>
          <p:cNvPr id="3" name="Footer Placeholder 2">
            <a:extLst>
              <a:ext uri="{FF2B5EF4-FFF2-40B4-BE49-F238E27FC236}">
                <a16:creationId xmlns:a16="http://schemas.microsoft.com/office/drawing/2014/main" xmlns="" id="{C029485A-83AC-41D6-9A50-16A6A41337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AF8DD17E-DFB2-4F5B-9CA2-A6A31CD76E7F}"/>
              </a:ext>
            </a:extLst>
          </p:cNvPr>
          <p:cNvSpPr>
            <a:spLocks noGrp="1"/>
          </p:cNvSpPr>
          <p:nvPr>
            <p:ph type="sldNum" sz="quarter" idx="12"/>
          </p:nvPr>
        </p:nvSpPr>
        <p:spPr/>
        <p:txBody>
          <a:bodyPr/>
          <a:lstStyle/>
          <a:p>
            <a:fld id="{DF52FBC8-6825-437A-8451-257B9A99B032}" type="slidenum">
              <a:rPr lang="en-US" smtClean="0"/>
              <a:t>‹#›</a:t>
            </a:fld>
            <a:endParaRPr lang="en-US"/>
          </a:p>
        </p:txBody>
      </p:sp>
    </p:spTree>
    <p:extLst>
      <p:ext uri="{BB962C8B-B14F-4D97-AF65-F5344CB8AC3E}">
        <p14:creationId xmlns:p14="http://schemas.microsoft.com/office/powerpoint/2010/main" val="1345945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1133D0-45EA-4C2A-A073-A891EF717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D1C0BD8F-AD9F-4486-8159-ABAF24F51E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2B70BED-8DB5-4339-9CFC-1C8A8D7DE1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B2093D8-463E-4C56-BD47-A05B59615F83}"/>
              </a:ext>
            </a:extLst>
          </p:cNvPr>
          <p:cNvSpPr>
            <a:spLocks noGrp="1"/>
          </p:cNvSpPr>
          <p:nvPr>
            <p:ph type="dt" sz="half" idx="10"/>
          </p:nvPr>
        </p:nvSpPr>
        <p:spPr/>
        <p:txBody>
          <a:bodyPr/>
          <a:lstStyle/>
          <a:p>
            <a:fld id="{B36140EA-61A9-47D4-B139-73332F44BE92}" type="datetimeFigureOut">
              <a:rPr lang="en-US" smtClean="0"/>
              <a:t>6/28/2022</a:t>
            </a:fld>
            <a:endParaRPr lang="en-US"/>
          </a:p>
        </p:txBody>
      </p:sp>
      <p:sp>
        <p:nvSpPr>
          <p:cNvPr id="6" name="Footer Placeholder 5">
            <a:extLst>
              <a:ext uri="{FF2B5EF4-FFF2-40B4-BE49-F238E27FC236}">
                <a16:creationId xmlns:a16="http://schemas.microsoft.com/office/drawing/2014/main" xmlns="" id="{BD85C56E-8FF8-4F45-AE96-E06D678A8B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F410C68-357D-4B10-99F4-2BAE3B4D9F2C}"/>
              </a:ext>
            </a:extLst>
          </p:cNvPr>
          <p:cNvSpPr>
            <a:spLocks noGrp="1"/>
          </p:cNvSpPr>
          <p:nvPr>
            <p:ph type="sldNum" sz="quarter" idx="12"/>
          </p:nvPr>
        </p:nvSpPr>
        <p:spPr/>
        <p:txBody>
          <a:bodyPr/>
          <a:lstStyle/>
          <a:p>
            <a:fld id="{DF52FBC8-6825-437A-8451-257B9A99B032}" type="slidenum">
              <a:rPr lang="en-US" smtClean="0"/>
              <a:t>‹#›</a:t>
            </a:fld>
            <a:endParaRPr lang="en-US"/>
          </a:p>
        </p:txBody>
      </p:sp>
    </p:spTree>
    <p:extLst>
      <p:ext uri="{BB962C8B-B14F-4D97-AF65-F5344CB8AC3E}">
        <p14:creationId xmlns:p14="http://schemas.microsoft.com/office/powerpoint/2010/main" val="2017019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1F5DEE-04A0-40C9-AB7B-200A26EBDD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45FDD9C3-DB98-4D25-A365-8692A87CE9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04C757F7-7FA5-4C34-9843-5A83BA33D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432DEA1-E501-4B12-ABFE-9D2D7EF59508}"/>
              </a:ext>
            </a:extLst>
          </p:cNvPr>
          <p:cNvSpPr>
            <a:spLocks noGrp="1"/>
          </p:cNvSpPr>
          <p:nvPr>
            <p:ph type="dt" sz="half" idx="10"/>
          </p:nvPr>
        </p:nvSpPr>
        <p:spPr/>
        <p:txBody>
          <a:bodyPr/>
          <a:lstStyle/>
          <a:p>
            <a:fld id="{B36140EA-61A9-47D4-B139-73332F44BE92}" type="datetimeFigureOut">
              <a:rPr lang="en-US" smtClean="0"/>
              <a:t>6/28/2022</a:t>
            </a:fld>
            <a:endParaRPr lang="en-US"/>
          </a:p>
        </p:txBody>
      </p:sp>
      <p:sp>
        <p:nvSpPr>
          <p:cNvPr id="6" name="Footer Placeholder 5">
            <a:extLst>
              <a:ext uri="{FF2B5EF4-FFF2-40B4-BE49-F238E27FC236}">
                <a16:creationId xmlns:a16="http://schemas.microsoft.com/office/drawing/2014/main" xmlns="" id="{A66BD3F9-CADF-403C-A7E3-A7EBC9974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8867391-A350-45DD-9432-C49406FE0F99}"/>
              </a:ext>
            </a:extLst>
          </p:cNvPr>
          <p:cNvSpPr>
            <a:spLocks noGrp="1"/>
          </p:cNvSpPr>
          <p:nvPr>
            <p:ph type="sldNum" sz="quarter" idx="12"/>
          </p:nvPr>
        </p:nvSpPr>
        <p:spPr/>
        <p:txBody>
          <a:bodyPr/>
          <a:lstStyle/>
          <a:p>
            <a:fld id="{DF52FBC8-6825-437A-8451-257B9A99B032}" type="slidenum">
              <a:rPr lang="en-US" smtClean="0"/>
              <a:t>‹#›</a:t>
            </a:fld>
            <a:endParaRPr lang="en-US"/>
          </a:p>
        </p:txBody>
      </p:sp>
    </p:spTree>
    <p:extLst>
      <p:ext uri="{BB962C8B-B14F-4D97-AF65-F5344CB8AC3E}">
        <p14:creationId xmlns:p14="http://schemas.microsoft.com/office/powerpoint/2010/main" val="655269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93DFFE0-C4E8-410C-A3F2-DA84778E69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46A8823-60D8-464F-B22D-42F920B31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89F0DF5-1475-4219-8772-15E483137D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6140EA-61A9-47D4-B139-73332F44BE92}" type="datetimeFigureOut">
              <a:rPr lang="en-US" smtClean="0"/>
              <a:t>6/28/2022</a:t>
            </a:fld>
            <a:endParaRPr lang="en-US"/>
          </a:p>
        </p:txBody>
      </p:sp>
      <p:sp>
        <p:nvSpPr>
          <p:cNvPr id="5" name="Footer Placeholder 4">
            <a:extLst>
              <a:ext uri="{FF2B5EF4-FFF2-40B4-BE49-F238E27FC236}">
                <a16:creationId xmlns:a16="http://schemas.microsoft.com/office/drawing/2014/main" xmlns="" id="{25F453C0-8E18-4FC5-A40E-0161B26AF8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EC45BDF0-752F-4F55-9CF3-EFAF492209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2FBC8-6825-437A-8451-257B9A99B032}" type="slidenum">
              <a:rPr lang="en-US" smtClean="0"/>
              <a:t>‹#›</a:t>
            </a:fld>
            <a:endParaRPr lang="en-US"/>
          </a:p>
        </p:txBody>
      </p:sp>
    </p:spTree>
    <p:extLst>
      <p:ext uri="{BB962C8B-B14F-4D97-AF65-F5344CB8AC3E}">
        <p14:creationId xmlns:p14="http://schemas.microsoft.com/office/powerpoint/2010/main" val="898299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44.png"/><Relationship Id="rId3" Type="http://schemas.openxmlformats.org/officeDocument/2006/relationships/image" Target="../media/image14.png"/><Relationship Id="rId7" Type="http://schemas.openxmlformats.org/officeDocument/2006/relationships/image" Target="../media/image17.jpeg"/><Relationship Id="rId12" Type="http://schemas.microsoft.com/office/2007/relationships/diagramDrawing" Target="../diagrams/drawing4.xml"/><Relationship Id="rId17" Type="http://schemas.openxmlformats.org/officeDocument/2006/relationships/image" Target="../media/image68.svg"/><Relationship Id="rId2" Type="http://schemas.openxmlformats.org/officeDocument/2006/relationships/image" Target="../media/image13.png"/><Relationship Id="rId16"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diagramColors" Target="../diagrams/colors4.xml"/><Relationship Id="rId5" Type="http://schemas.openxmlformats.org/officeDocument/2006/relationships/image" Target="../media/image15.png"/><Relationship Id="rId15" Type="http://schemas.openxmlformats.org/officeDocument/2006/relationships/image" Target="../media/image45.jpg"/><Relationship Id="rId10" Type="http://schemas.openxmlformats.org/officeDocument/2006/relationships/diagramQuickStyle" Target="../diagrams/quickStyle4.xml"/><Relationship Id="rId4" Type="http://schemas.microsoft.com/office/2007/relationships/hdphoto" Target="../media/hdphoto1.wdp"/><Relationship Id="rId9" Type="http://schemas.openxmlformats.org/officeDocument/2006/relationships/diagramLayout" Target="../diagrams/layout4.xml"/><Relationship Id="rId14" Type="http://schemas.openxmlformats.org/officeDocument/2006/relationships/image" Target="../media/image65.svg"/></Relationships>
</file>

<file path=ppt/slides/_rels/slide11.xml.rels><?xml version="1.0" encoding="UTF-8" standalone="yes"?>
<Relationships xmlns="http://schemas.openxmlformats.org/package/2006/relationships"><Relationship Id="rId3" Type="http://schemas.openxmlformats.org/officeDocument/2006/relationships/hyperlink" Target="https://www.publicdomainpictures.net/view-image.php?image=28819&amp;picture=&amp;jazyk=JP" TargetMode="Externa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71.svg"/><Relationship Id="rId7" Type="http://schemas.openxmlformats.org/officeDocument/2006/relationships/image" Target="../media/image50.jp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8.jpg"/><Relationship Id="rId11" Type="http://schemas.openxmlformats.org/officeDocument/2006/relationships/image" Target="../media/image77.svg"/><Relationship Id="rId5" Type="http://schemas.openxmlformats.org/officeDocument/2006/relationships/image" Target="../media/image73.svg"/><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svg"/><Relationship Id="rId7"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jpeg"/></Relationships>
</file>

<file path=ppt/slides/_rels/slide15.xml.rels><?xml version="1.0" encoding="UTF-8" standalone="yes"?>
<Relationships xmlns="http://schemas.openxmlformats.org/package/2006/relationships"><Relationship Id="rId3" Type="http://schemas.openxmlformats.org/officeDocument/2006/relationships/hyperlink" Target="https://www.publicdomainpictures.net/view-image.php?image=28819&amp;picture=&amp;jazyk=JP"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59.jpg"/></Relationships>
</file>

<file path=ppt/slides/_rels/slide1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www.newsfilter.gr/2008/03/03/thanks-in-many-langs/" TargetMode="External"/><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brenda-starr/5084914258/"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publicdomainpictures.net/view-image.php?image=28819&amp;picture=&amp;jazyk=JP" TargetMode="External"/><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hyperlink" Target="https://www.cxo-community.com/2019/08/el-85-de-todo-el-trafico-web.html" TargetMode="External"/><Relationship Id="rId3" Type="http://schemas.openxmlformats.org/officeDocument/2006/relationships/hyperlink" Target="https://www.publicdomainpictures.net/view-image.php?image=28819&amp;picture=&amp;jazyk=JP" TargetMode="External"/><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image" Target="../media/image12.jpe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8.jp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13" Type="http://schemas.openxmlformats.org/officeDocument/2006/relationships/hyperlink" Target="https://www.cxo-community.com/2019/08/el-85-de-todo-el-trafico-web.html" TargetMode="External"/><Relationship Id="rId18" Type="http://schemas.openxmlformats.org/officeDocument/2006/relationships/image" Target="../media/image20.svg"/><Relationship Id="rId26" Type="http://schemas.openxmlformats.org/officeDocument/2006/relationships/image" Target="../media/image28.svg"/><Relationship Id="rId39" Type="http://schemas.openxmlformats.org/officeDocument/2006/relationships/image" Target="../media/image29.png"/><Relationship Id="rId21" Type="http://schemas.openxmlformats.org/officeDocument/2006/relationships/image" Target="../media/image20.png"/><Relationship Id="rId34" Type="http://schemas.openxmlformats.org/officeDocument/2006/relationships/image" Target="../media/image36.svg"/><Relationship Id="rId42" Type="http://schemas.openxmlformats.org/officeDocument/2006/relationships/image" Target="../media/image44.svg"/><Relationship Id="rId47" Type="http://schemas.openxmlformats.org/officeDocument/2006/relationships/image" Target="../media/image33.png"/><Relationship Id="rId50" Type="http://schemas.openxmlformats.org/officeDocument/2006/relationships/image" Target="../media/image52.svg"/><Relationship Id="rId55" Type="http://schemas.openxmlformats.org/officeDocument/2006/relationships/audio" Target="../media/audio1.wav"/><Relationship Id="rId7" Type="http://schemas.openxmlformats.org/officeDocument/2006/relationships/image" Target="../media/image16.png"/><Relationship Id="rId2" Type="http://schemas.openxmlformats.org/officeDocument/2006/relationships/audio" Target="../media/audio1.wav"/><Relationship Id="rId16" Type="http://schemas.openxmlformats.org/officeDocument/2006/relationships/image" Target="../media/image12.jpeg"/><Relationship Id="rId29" Type="http://schemas.openxmlformats.org/officeDocument/2006/relationships/image" Target="../media/image24.png"/><Relationship Id="rId11" Type="http://schemas.openxmlformats.org/officeDocument/2006/relationships/image" Target="../media/image9.svg"/><Relationship Id="rId24" Type="http://schemas.openxmlformats.org/officeDocument/2006/relationships/image" Target="../media/image26.svg"/><Relationship Id="rId32" Type="http://schemas.openxmlformats.org/officeDocument/2006/relationships/image" Target="../media/image34.svg"/><Relationship Id="rId37" Type="http://schemas.openxmlformats.org/officeDocument/2006/relationships/image" Target="../media/image28.png"/><Relationship Id="rId40" Type="http://schemas.openxmlformats.org/officeDocument/2006/relationships/image" Target="../media/image42.svg"/><Relationship Id="rId45" Type="http://schemas.openxmlformats.org/officeDocument/2006/relationships/image" Target="../media/image32.png"/><Relationship Id="rId53" Type="http://schemas.openxmlformats.org/officeDocument/2006/relationships/image" Target="../media/image36.png"/><Relationship Id="rId5" Type="http://schemas.microsoft.com/office/2007/relationships/hdphoto" Target="../media/hdphoto1.wdp"/><Relationship Id="rId10" Type="http://schemas.openxmlformats.org/officeDocument/2006/relationships/image" Target="../media/image9.png"/><Relationship Id="rId19" Type="http://schemas.openxmlformats.org/officeDocument/2006/relationships/image" Target="../media/image19.png"/><Relationship Id="rId31" Type="http://schemas.openxmlformats.org/officeDocument/2006/relationships/image" Target="../media/image25.png"/><Relationship Id="rId44" Type="http://schemas.openxmlformats.org/officeDocument/2006/relationships/image" Target="../media/image46.svg"/><Relationship Id="rId52" Type="http://schemas.openxmlformats.org/officeDocument/2006/relationships/image" Target="../media/image54.svg"/><Relationship Id="rId4" Type="http://schemas.openxmlformats.org/officeDocument/2006/relationships/image" Target="../media/image14.png"/><Relationship Id="rId9" Type="http://schemas.openxmlformats.org/officeDocument/2006/relationships/image" Target="../media/image8.jpg"/><Relationship Id="rId14" Type="http://schemas.openxmlformats.org/officeDocument/2006/relationships/image" Target="../media/image11.png"/><Relationship Id="rId22" Type="http://schemas.openxmlformats.org/officeDocument/2006/relationships/image" Target="../media/image24.svg"/><Relationship Id="rId27" Type="http://schemas.openxmlformats.org/officeDocument/2006/relationships/image" Target="../media/image23.png"/><Relationship Id="rId30" Type="http://schemas.openxmlformats.org/officeDocument/2006/relationships/image" Target="../media/image32.svg"/><Relationship Id="rId35" Type="http://schemas.openxmlformats.org/officeDocument/2006/relationships/image" Target="../media/image27.png"/><Relationship Id="rId43" Type="http://schemas.openxmlformats.org/officeDocument/2006/relationships/image" Target="../media/image31.png"/><Relationship Id="rId48" Type="http://schemas.openxmlformats.org/officeDocument/2006/relationships/image" Target="../media/image50.svg"/><Relationship Id="rId8" Type="http://schemas.openxmlformats.org/officeDocument/2006/relationships/image" Target="../media/image17.jpeg"/><Relationship Id="rId51" Type="http://schemas.openxmlformats.org/officeDocument/2006/relationships/image" Target="../media/image35.png"/><Relationship Id="rId3" Type="http://schemas.openxmlformats.org/officeDocument/2006/relationships/image" Target="../media/image13.png"/><Relationship Id="rId12" Type="http://schemas.openxmlformats.org/officeDocument/2006/relationships/image" Target="../media/image10.jpg"/><Relationship Id="rId17" Type="http://schemas.openxmlformats.org/officeDocument/2006/relationships/image" Target="../media/image18.png"/><Relationship Id="rId25" Type="http://schemas.openxmlformats.org/officeDocument/2006/relationships/image" Target="../media/image22.png"/><Relationship Id="rId33" Type="http://schemas.openxmlformats.org/officeDocument/2006/relationships/image" Target="../media/image26.png"/><Relationship Id="rId38" Type="http://schemas.openxmlformats.org/officeDocument/2006/relationships/image" Target="../media/image40.svg"/><Relationship Id="rId46" Type="http://schemas.openxmlformats.org/officeDocument/2006/relationships/image" Target="../media/image48.svg"/><Relationship Id="rId20" Type="http://schemas.openxmlformats.org/officeDocument/2006/relationships/image" Target="../media/image22.svg"/><Relationship Id="rId41" Type="http://schemas.openxmlformats.org/officeDocument/2006/relationships/image" Target="../media/image30.png"/><Relationship Id="rId54" Type="http://schemas.openxmlformats.org/officeDocument/2006/relationships/image" Target="../media/image56.svg"/><Relationship Id="rId1" Type="http://schemas.openxmlformats.org/officeDocument/2006/relationships/slideLayout" Target="../slideLayouts/slideLayout1.xml"/><Relationship Id="rId6" Type="http://schemas.openxmlformats.org/officeDocument/2006/relationships/image" Target="../media/image15.png"/><Relationship Id="rId15" Type="http://schemas.openxmlformats.org/officeDocument/2006/relationships/image" Target="../media/image12.svg"/><Relationship Id="rId23" Type="http://schemas.openxmlformats.org/officeDocument/2006/relationships/image" Target="../media/image21.png"/><Relationship Id="rId28" Type="http://schemas.openxmlformats.org/officeDocument/2006/relationships/image" Target="../media/image30.svg"/><Relationship Id="rId36" Type="http://schemas.openxmlformats.org/officeDocument/2006/relationships/image" Target="../media/image38.svg"/><Relationship Id="rId49" Type="http://schemas.openxmlformats.org/officeDocument/2006/relationships/image" Target="../media/image34.png"/></Relationships>
</file>

<file path=ppt/slides/_rels/slide8.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7.png"/><Relationship Id="rId26" Type="http://schemas.openxmlformats.org/officeDocument/2006/relationships/image" Target="../media/image26.png"/><Relationship Id="rId39" Type="http://schemas.openxmlformats.org/officeDocument/2006/relationships/image" Target="../media/image50.svg"/><Relationship Id="rId21" Type="http://schemas.openxmlformats.org/officeDocument/2006/relationships/image" Target="../media/image30.svg"/><Relationship Id="rId34" Type="http://schemas.openxmlformats.org/officeDocument/2006/relationships/image" Target="../media/image31.png"/><Relationship Id="rId42" Type="http://schemas.openxmlformats.org/officeDocument/2006/relationships/image" Target="../media/image35.png"/><Relationship Id="rId47" Type="http://schemas.openxmlformats.org/officeDocument/2006/relationships/image" Target="../media/image38.jpeg"/><Relationship Id="rId50" Type="http://schemas.openxmlformats.org/officeDocument/2006/relationships/image" Target="../media/image61.svg"/><Relationship Id="rId7" Type="http://schemas.openxmlformats.org/officeDocument/2006/relationships/image" Target="../media/image17.jpeg"/><Relationship Id="rId2" Type="http://schemas.openxmlformats.org/officeDocument/2006/relationships/image" Target="../media/image13.png"/><Relationship Id="rId16" Type="http://schemas.openxmlformats.org/officeDocument/2006/relationships/image" Target="../media/image22.png"/><Relationship Id="rId29" Type="http://schemas.openxmlformats.org/officeDocument/2006/relationships/image" Target="../media/image40.svg"/><Relationship Id="rId11" Type="http://schemas.openxmlformats.org/officeDocument/2006/relationships/image" Target="../media/image22.svg"/><Relationship Id="rId24" Type="http://schemas.openxmlformats.org/officeDocument/2006/relationships/image" Target="../media/image25.png"/><Relationship Id="rId32" Type="http://schemas.openxmlformats.org/officeDocument/2006/relationships/image" Target="../media/image30.png"/><Relationship Id="rId37" Type="http://schemas.openxmlformats.org/officeDocument/2006/relationships/image" Target="../media/image48.svg"/><Relationship Id="rId40" Type="http://schemas.openxmlformats.org/officeDocument/2006/relationships/image" Target="../media/image34.png"/><Relationship Id="rId45" Type="http://schemas.openxmlformats.org/officeDocument/2006/relationships/image" Target="../media/image56.svg"/><Relationship Id="rId53" Type="http://schemas.openxmlformats.org/officeDocument/2006/relationships/image" Target="../media/image43.png"/><Relationship Id="rId5" Type="http://schemas.openxmlformats.org/officeDocument/2006/relationships/image" Target="../media/image15.png"/><Relationship Id="rId10" Type="http://schemas.openxmlformats.org/officeDocument/2006/relationships/image" Target="../media/image19.png"/><Relationship Id="rId19" Type="http://schemas.openxmlformats.org/officeDocument/2006/relationships/image" Target="../media/image38.svg"/><Relationship Id="rId31" Type="http://schemas.openxmlformats.org/officeDocument/2006/relationships/image" Target="../media/image42.svg"/><Relationship Id="rId44" Type="http://schemas.openxmlformats.org/officeDocument/2006/relationships/image" Target="../media/image36.png"/><Relationship Id="rId52" Type="http://schemas.openxmlformats.org/officeDocument/2006/relationships/image" Target="../media/image42.png"/><Relationship Id="rId4" Type="http://schemas.microsoft.com/office/2007/relationships/hdphoto" Target="../media/hdphoto1.wdp"/><Relationship Id="rId9" Type="http://schemas.openxmlformats.org/officeDocument/2006/relationships/image" Target="../media/image20.svg"/><Relationship Id="rId14" Type="http://schemas.openxmlformats.org/officeDocument/2006/relationships/image" Target="../media/image21.png"/><Relationship Id="rId22" Type="http://schemas.openxmlformats.org/officeDocument/2006/relationships/image" Target="../media/image24.png"/><Relationship Id="rId27" Type="http://schemas.openxmlformats.org/officeDocument/2006/relationships/image" Target="../media/image36.svg"/><Relationship Id="rId30" Type="http://schemas.openxmlformats.org/officeDocument/2006/relationships/image" Target="../media/image29.png"/><Relationship Id="rId35" Type="http://schemas.openxmlformats.org/officeDocument/2006/relationships/image" Target="../media/image46.svg"/><Relationship Id="rId43" Type="http://schemas.openxmlformats.org/officeDocument/2006/relationships/image" Target="../media/image54.svg"/><Relationship Id="rId48" Type="http://schemas.openxmlformats.org/officeDocument/2006/relationships/image" Target="../media/image39.png"/><Relationship Id="rId8" Type="http://schemas.openxmlformats.org/officeDocument/2006/relationships/image" Target="../media/image18.png"/><Relationship Id="rId51" Type="http://schemas.openxmlformats.org/officeDocument/2006/relationships/image" Target="../media/image41.png"/><Relationship Id="rId3" Type="http://schemas.openxmlformats.org/officeDocument/2006/relationships/image" Target="../media/image14.png"/><Relationship Id="rId12" Type="http://schemas.openxmlformats.org/officeDocument/2006/relationships/image" Target="../media/image20.png"/><Relationship Id="rId17" Type="http://schemas.openxmlformats.org/officeDocument/2006/relationships/image" Target="../media/image28.svg"/><Relationship Id="rId25" Type="http://schemas.openxmlformats.org/officeDocument/2006/relationships/image" Target="../media/image34.svg"/><Relationship Id="rId33" Type="http://schemas.openxmlformats.org/officeDocument/2006/relationships/image" Target="../media/image44.svg"/><Relationship Id="rId38" Type="http://schemas.openxmlformats.org/officeDocument/2006/relationships/image" Target="../media/image33.png"/><Relationship Id="rId46" Type="http://schemas.openxmlformats.org/officeDocument/2006/relationships/image" Target="../media/image37.jpg"/><Relationship Id="rId20" Type="http://schemas.openxmlformats.org/officeDocument/2006/relationships/image" Target="../media/image23.png"/><Relationship Id="rId41" Type="http://schemas.openxmlformats.org/officeDocument/2006/relationships/image" Target="../media/image52.svg"/><Relationship Id="rId54" Type="http://schemas.openxmlformats.org/officeDocument/2006/relationships/image" Target="../media/image63.svg"/><Relationship Id="rId1" Type="http://schemas.openxmlformats.org/officeDocument/2006/relationships/slideLayout" Target="../slideLayouts/slideLayout1.xml"/><Relationship Id="rId6"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2.svg"/><Relationship Id="rId28" Type="http://schemas.openxmlformats.org/officeDocument/2006/relationships/image" Target="../media/image28.png"/><Relationship Id="rId36" Type="http://schemas.openxmlformats.org/officeDocument/2006/relationships/image" Target="../media/image32.png"/><Relationship Id="rId49"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1.png"/><Relationship Id="rId18" Type="http://schemas.openxmlformats.org/officeDocument/2006/relationships/diagramLayout" Target="../diagrams/layout3.xml"/><Relationship Id="rId26" Type="http://schemas.openxmlformats.org/officeDocument/2006/relationships/image" Target="../media/image68.svg"/><Relationship Id="rId3" Type="http://schemas.openxmlformats.org/officeDocument/2006/relationships/image" Target="../media/image14.png"/><Relationship Id="rId21" Type="http://schemas.microsoft.com/office/2007/relationships/diagramDrawing" Target="../diagrams/drawing3.xml"/><Relationship Id="rId7" Type="http://schemas.openxmlformats.org/officeDocument/2006/relationships/image" Target="../media/image17.jpeg"/><Relationship Id="rId12" Type="http://schemas.openxmlformats.org/officeDocument/2006/relationships/image" Target="../media/image61.svg"/><Relationship Id="rId17" Type="http://schemas.openxmlformats.org/officeDocument/2006/relationships/diagramData" Target="../diagrams/data3.xml"/><Relationship Id="rId25" Type="http://schemas.openxmlformats.org/officeDocument/2006/relationships/image" Target="../media/image46.png"/><Relationship Id="rId2" Type="http://schemas.openxmlformats.org/officeDocument/2006/relationships/image" Target="../media/image13.png"/><Relationship Id="rId16" Type="http://schemas.openxmlformats.org/officeDocument/2006/relationships/image" Target="../media/image63.svg"/><Relationship Id="rId20" Type="http://schemas.openxmlformats.org/officeDocument/2006/relationships/diagramColors" Target="../diagrams/colors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40.png"/><Relationship Id="rId24" Type="http://schemas.openxmlformats.org/officeDocument/2006/relationships/image" Target="../media/image45.jpg"/><Relationship Id="rId5" Type="http://schemas.openxmlformats.org/officeDocument/2006/relationships/image" Target="../media/image15.png"/><Relationship Id="rId15" Type="http://schemas.openxmlformats.org/officeDocument/2006/relationships/image" Target="../media/image43.png"/><Relationship Id="rId23" Type="http://schemas.openxmlformats.org/officeDocument/2006/relationships/image" Target="../media/image65.svg"/><Relationship Id="rId10" Type="http://schemas.openxmlformats.org/officeDocument/2006/relationships/image" Target="../media/image39.png"/><Relationship Id="rId19" Type="http://schemas.openxmlformats.org/officeDocument/2006/relationships/diagramQuickStyle" Target="../diagrams/quickStyle3.xml"/><Relationship Id="rId4" Type="http://schemas.microsoft.com/office/2007/relationships/hdphoto" Target="../media/hdphoto1.wdp"/><Relationship Id="rId9" Type="http://schemas.openxmlformats.org/officeDocument/2006/relationships/image" Target="../media/image38.jpeg"/><Relationship Id="rId14" Type="http://schemas.openxmlformats.org/officeDocument/2006/relationships/image" Target="../media/image42.png"/><Relationship Id="rId22"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57B67D5-FE20-44FC-9A76-A03B35693F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5" name="Table 5">
            <a:extLst>
              <a:ext uri="{FF2B5EF4-FFF2-40B4-BE49-F238E27FC236}">
                <a16:creationId xmlns:a16="http://schemas.microsoft.com/office/drawing/2014/main" xmlns="" id="{DB10BA40-3D5B-423D-8FA6-885E39EB28E6}"/>
              </a:ext>
            </a:extLst>
          </p:cNvPr>
          <p:cNvGraphicFramePr>
            <a:graphicFrameLocks noGrp="1"/>
          </p:cNvGraphicFramePr>
          <p:nvPr>
            <p:extLst>
              <p:ext uri="{D42A27DB-BD31-4B8C-83A1-F6EECF244321}">
                <p14:modId xmlns:p14="http://schemas.microsoft.com/office/powerpoint/2010/main" val="2850550556"/>
              </p:ext>
            </p:extLst>
          </p:nvPr>
        </p:nvGraphicFramePr>
        <p:xfrm>
          <a:off x="0" y="0"/>
          <a:ext cx="12192000" cy="68580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xmlns="" val="2511714388"/>
                    </a:ext>
                  </a:extLst>
                </a:gridCol>
                <a:gridCol w="2438400">
                  <a:extLst>
                    <a:ext uri="{9D8B030D-6E8A-4147-A177-3AD203B41FA5}">
                      <a16:colId xmlns:a16="http://schemas.microsoft.com/office/drawing/2014/main" xmlns="" val="399295311"/>
                    </a:ext>
                  </a:extLst>
                </a:gridCol>
                <a:gridCol w="2438400">
                  <a:extLst>
                    <a:ext uri="{9D8B030D-6E8A-4147-A177-3AD203B41FA5}">
                      <a16:colId xmlns:a16="http://schemas.microsoft.com/office/drawing/2014/main" xmlns="" val="649561724"/>
                    </a:ext>
                  </a:extLst>
                </a:gridCol>
                <a:gridCol w="2438400">
                  <a:extLst>
                    <a:ext uri="{9D8B030D-6E8A-4147-A177-3AD203B41FA5}">
                      <a16:colId xmlns:a16="http://schemas.microsoft.com/office/drawing/2014/main" xmlns="" val="3031998381"/>
                    </a:ext>
                  </a:extLst>
                </a:gridCol>
                <a:gridCol w="2438400">
                  <a:extLst>
                    <a:ext uri="{9D8B030D-6E8A-4147-A177-3AD203B41FA5}">
                      <a16:colId xmlns:a16="http://schemas.microsoft.com/office/drawing/2014/main" xmlns="" val="1234114021"/>
                    </a:ext>
                  </a:extLst>
                </a:gridCol>
              </a:tblGrid>
              <a:tr h="1714500">
                <a:tc>
                  <a:txBody>
                    <a:bodyPr/>
                    <a:lstStyle/>
                    <a:p>
                      <a:endParaRPr lang="en-US"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FFFF"/>
                    </a:solidFill>
                  </a:tcPr>
                </a:tc>
                <a:tc>
                  <a:txBody>
                    <a:bodyPr/>
                    <a:lstStyle/>
                    <a:p>
                      <a:endParaRPr lang="en-US"/>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rgbClr val="FFFFFF"/>
                    </a:solidFill>
                  </a:tcPr>
                </a:tc>
                <a:tc>
                  <a:txBody>
                    <a:bodyPr/>
                    <a:lstStyle/>
                    <a:p>
                      <a:endParaRPr lang="en-US" dirty="0"/>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blipFill>
                      <a:blip r:embed="rId3"/>
                      <a:tile tx="0" ty="0" sx="100000" sy="100000" flip="none" algn="tl"/>
                    </a:blipFill>
                  </a:tcPr>
                </a:tc>
                <a:tc>
                  <a:txBody>
                    <a:bodyPr/>
                    <a:lstStyle/>
                    <a:p>
                      <a:endParaRPr lang="en-US" dirty="0"/>
                    </a:p>
                  </a:txBody>
                  <a:tcPr>
                    <a:lnL w="12700" cmpd="sng">
                      <a:noFill/>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tc>
                  <a:txBody>
                    <a:bodyPr/>
                    <a:lstStyle/>
                    <a:p>
                      <a:endParaRPr lang="en-US"/>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blipFill>
                      <a:blip r:embed="rId3"/>
                      <a:tile tx="0" ty="0" sx="100000" sy="100000" flip="none" algn="tl"/>
                    </a:blipFill>
                  </a:tcPr>
                </a:tc>
                <a:extLst>
                  <a:ext uri="{0D108BD9-81ED-4DB2-BD59-A6C34878D82A}">
                    <a16:rowId xmlns:a16="http://schemas.microsoft.com/office/drawing/2014/main" xmlns="" val="2132536474"/>
                  </a:ext>
                </a:extLst>
              </a:tr>
              <a:tr h="1714500">
                <a:tc>
                  <a:txBody>
                    <a:bodyPr/>
                    <a:lstStyle/>
                    <a:p>
                      <a:endParaRPr lang="en-US" dirty="0">
                        <a:solidFill>
                          <a:srgbClr val="FF0000"/>
                        </a:solidFill>
                      </a:endParaRPr>
                    </a:p>
                  </a:txBody>
                  <a:tcP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FFFFFF"/>
                    </a:solidFill>
                  </a:tcPr>
                </a:tc>
                <a:tc>
                  <a:txBody>
                    <a:bodyPr/>
                    <a:lstStyle/>
                    <a:p>
                      <a:endParaRPr lang="en-US" dirty="0">
                        <a:solidFill>
                          <a:srgbClr val="FF0000"/>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FFF"/>
                    </a:solid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FFF"/>
                    </a:solidFill>
                  </a:tcPr>
                </a:tc>
                <a:tc>
                  <a:txBody>
                    <a:bodyPr/>
                    <a:lstStyle/>
                    <a:p>
                      <a:endParaRPr 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tile tx="0" ty="0" sx="100000" sy="100000" flip="none" algn="tl"/>
                    </a:blipFill>
                  </a:tcPr>
                </a:tc>
                <a:tc>
                  <a:txBody>
                    <a:bodyPr/>
                    <a:lstStyle/>
                    <a:p>
                      <a:endParaRPr lang="en-US" dirty="0"/>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3"/>
                      <a:tile tx="0" ty="0" sx="100000" sy="100000" flip="none" algn="tl"/>
                    </a:blipFill>
                  </a:tcPr>
                </a:tc>
                <a:extLst>
                  <a:ext uri="{0D108BD9-81ED-4DB2-BD59-A6C34878D82A}">
                    <a16:rowId xmlns:a16="http://schemas.microsoft.com/office/drawing/2014/main" xmlns="" val="3772378179"/>
                  </a:ext>
                </a:extLst>
              </a:tr>
              <a:tr h="1714500">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tile tx="0" ty="0" sx="100000" sy="100000" flip="none" algn="tl"/>
                    </a:blip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tile tx="0" ty="0" sx="100000" sy="100000" flip="none" algn="tl"/>
                    </a:blipFill>
                  </a:tcPr>
                </a:tc>
                <a:tc>
                  <a:txBody>
                    <a:bodyPr/>
                    <a:lstStyle/>
                    <a:p>
                      <a:endParaRPr lang="en-US" dirty="0"/>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902046782"/>
                  </a:ext>
                </a:extLst>
              </a:tr>
              <a:tr h="1714500">
                <a:tc>
                  <a:txBody>
                    <a:bodyPr/>
                    <a:lstStyle/>
                    <a:p>
                      <a:endParaRPr lang="en-US" dirty="0"/>
                    </a:p>
                  </a:txBody>
                  <a:tcP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tile tx="0" ty="0" sx="100000" sy="100000" flip="none" algn="tl"/>
                    </a:blipFill>
                  </a:tcPr>
                </a:tc>
                <a:tc>
                  <a:txBody>
                    <a:bodyPr/>
                    <a:lstStyle/>
                    <a:p>
                      <a:endParaRPr 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tile tx="0" ty="0" sx="100000" sy="100000" flip="none" algn="tl"/>
                    </a:blipFill>
                  </a:tcPr>
                </a:tc>
                <a:tc>
                  <a:txBody>
                    <a:bodyPr/>
                    <a:lstStyle/>
                    <a:p>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tile tx="0" ty="0" sx="100000" sy="100000" flip="none" algn="tl"/>
                    </a:blipFill>
                  </a:tcPr>
                </a:tc>
                <a:extLst>
                  <a:ext uri="{0D108BD9-81ED-4DB2-BD59-A6C34878D82A}">
                    <a16:rowId xmlns:a16="http://schemas.microsoft.com/office/drawing/2014/main" xmlns="" val="2154429156"/>
                  </a:ext>
                </a:extLst>
              </a:tr>
            </a:tbl>
          </a:graphicData>
        </a:graphic>
      </p:graphicFrame>
      <p:pic>
        <p:nvPicPr>
          <p:cNvPr id="14" name="Picture 13">
            <a:extLst>
              <a:ext uri="{FF2B5EF4-FFF2-40B4-BE49-F238E27FC236}">
                <a16:creationId xmlns:a16="http://schemas.microsoft.com/office/drawing/2014/main" xmlns="" id="{EE48D95E-BA50-4C7E-816B-AE451203E0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52" t="91777" r="46460" b="-2"/>
          <a:stretch/>
        </p:blipFill>
        <p:spPr>
          <a:xfrm>
            <a:off x="328813" y="831925"/>
            <a:ext cx="4278065" cy="564059"/>
          </a:xfrm>
          <a:custGeom>
            <a:avLst/>
            <a:gdLst/>
            <a:ahLst/>
            <a:cxnLst/>
            <a:rect l="l" t="t" r="r" b="b"/>
            <a:pathLst>
              <a:path w="4278065" h="564059">
                <a:moveTo>
                  <a:pt x="2716560" y="127620"/>
                </a:moveTo>
                <a:cubicBezTo>
                  <a:pt x="2682577" y="127620"/>
                  <a:pt x="2655292" y="139651"/>
                  <a:pt x="2634704" y="163711"/>
                </a:cubicBezTo>
                <a:cubicBezTo>
                  <a:pt x="2614117" y="187772"/>
                  <a:pt x="2603823" y="227583"/>
                  <a:pt x="2603823" y="283146"/>
                </a:cubicBezTo>
                <a:cubicBezTo>
                  <a:pt x="2603823" y="338212"/>
                  <a:pt x="2614055" y="377776"/>
                  <a:pt x="2634519" y="401836"/>
                </a:cubicBezTo>
                <a:cubicBezTo>
                  <a:pt x="2654982" y="425897"/>
                  <a:pt x="2682826" y="437927"/>
                  <a:pt x="2718048" y="437927"/>
                </a:cubicBezTo>
                <a:cubicBezTo>
                  <a:pt x="2754263" y="437927"/>
                  <a:pt x="2782292" y="426145"/>
                  <a:pt x="2802136" y="402580"/>
                </a:cubicBezTo>
                <a:cubicBezTo>
                  <a:pt x="2821980" y="379016"/>
                  <a:pt x="2831902" y="336724"/>
                  <a:pt x="2831902" y="275704"/>
                </a:cubicBezTo>
                <a:cubicBezTo>
                  <a:pt x="2831902" y="224359"/>
                  <a:pt x="2821546" y="186842"/>
                  <a:pt x="2800834" y="163153"/>
                </a:cubicBezTo>
                <a:cubicBezTo>
                  <a:pt x="2780122" y="139465"/>
                  <a:pt x="2752031" y="127620"/>
                  <a:pt x="2716560" y="127620"/>
                </a:cubicBezTo>
                <a:close/>
                <a:moveTo>
                  <a:pt x="3818186" y="9302"/>
                </a:moveTo>
                <a:lnTo>
                  <a:pt x="4269879" y="9302"/>
                </a:lnTo>
                <a:lnTo>
                  <a:pt x="4269879" y="125760"/>
                </a:lnTo>
                <a:lnTo>
                  <a:pt x="3987106" y="125760"/>
                </a:lnTo>
                <a:lnTo>
                  <a:pt x="3987106" y="212452"/>
                </a:lnTo>
                <a:lnTo>
                  <a:pt x="4249415" y="212452"/>
                </a:lnTo>
                <a:lnTo>
                  <a:pt x="4249415" y="323701"/>
                </a:lnTo>
                <a:lnTo>
                  <a:pt x="3987106" y="323701"/>
                </a:lnTo>
                <a:lnTo>
                  <a:pt x="3987106" y="431230"/>
                </a:lnTo>
                <a:lnTo>
                  <a:pt x="4278065" y="431230"/>
                </a:lnTo>
                <a:lnTo>
                  <a:pt x="4278065" y="554757"/>
                </a:lnTo>
                <a:lnTo>
                  <a:pt x="3818186" y="554757"/>
                </a:lnTo>
                <a:close/>
                <a:moveTo>
                  <a:pt x="3092797" y="9302"/>
                </a:moveTo>
                <a:lnTo>
                  <a:pt x="3314458" y="9302"/>
                </a:lnTo>
                <a:lnTo>
                  <a:pt x="3399941" y="341189"/>
                </a:lnTo>
                <a:lnTo>
                  <a:pt x="3484814" y="9302"/>
                </a:lnTo>
                <a:lnTo>
                  <a:pt x="3706341" y="9302"/>
                </a:lnTo>
                <a:lnTo>
                  <a:pt x="3706341" y="554757"/>
                </a:lnTo>
                <a:lnTo>
                  <a:pt x="3568303" y="554757"/>
                </a:lnTo>
                <a:lnTo>
                  <a:pt x="3568303" y="138782"/>
                </a:lnTo>
                <a:lnTo>
                  <a:pt x="3461943" y="554757"/>
                </a:lnTo>
                <a:lnTo>
                  <a:pt x="3336998" y="554757"/>
                </a:lnTo>
                <a:lnTo>
                  <a:pt x="3230835" y="138782"/>
                </a:lnTo>
                <a:lnTo>
                  <a:pt x="3230835" y="554757"/>
                </a:lnTo>
                <a:lnTo>
                  <a:pt x="3092797" y="554757"/>
                </a:lnTo>
                <a:close/>
                <a:moveTo>
                  <a:pt x="1370633" y="9302"/>
                </a:moveTo>
                <a:lnTo>
                  <a:pt x="1539181" y="9302"/>
                </a:lnTo>
                <a:lnTo>
                  <a:pt x="1539181" y="420440"/>
                </a:lnTo>
                <a:lnTo>
                  <a:pt x="1802235" y="420440"/>
                </a:lnTo>
                <a:lnTo>
                  <a:pt x="1802235" y="554757"/>
                </a:lnTo>
                <a:lnTo>
                  <a:pt x="1370633" y="554757"/>
                </a:lnTo>
                <a:close/>
                <a:moveTo>
                  <a:pt x="817811" y="9302"/>
                </a:moveTo>
                <a:lnTo>
                  <a:pt x="1269504" y="9302"/>
                </a:lnTo>
                <a:lnTo>
                  <a:pt x="1269504" y="125760"/>
                </a:lnTo>
                <a:lnTo>
                  <a:pt x="986731" y="125760"/>
                </a:lnTo>
                <a:lnTo>
                  <a:pt x="986731" y="212452"/>
                </a:lnTo>
                <a:lnTo>
                  <a:pt x="1249040" y="212452"/>
                </a:lnTo>
                <a:lnTo>
                  <a:pt x="1249040" y="323701"/>
                </a:lnTo>
                <a:lnTo>
                  <a:pt x="986731" y="323701"/>
                </a:lnTo>
                <a:lnTo>
                  <a:pt x="986731" y="431230"/>
                </a:lnTo>
                <a:lnTo>
                  <a:pt x="1277690" y="431230"/>
                </a:lnTo>
                <a:lnTo>
                  <a:pt x="1277690" y="554757"/>
                </a:lnTo>
                <a:lnTo>
                  <a:pt x="817811" y="554757"/>
                </a:lnTo>
                <a:close/>
                <a:moveTo>
                  <a:pt x="0" y="9302"/>
                </a:moveTo>
                <a:lnTo>
                  <a:pt x="160089" y="9302"/>
                </a:lnTo>
                <a:lnTo>
                  <a:pt x="217725" y="314661"/>
                </a:lnTo>
                <a:lnTo>
                  <a:pt x="302081" y="9302"/>
                </a:lnTo>
                <a:lnTo>
                  <a:pt x="461594" y="9302"/>
                </a:lnTo>
                <a:lnTo>
                  <a:pt x="546159" y="314254"/>
                </a:lnTo>
                <a:lnTo>
                  <a:pt x="603859" y="9302"/>
                </a:lnTo>
                <a:lnTo>
                  <a:pt x="763116" y="9302"/>
                </a:lnTo>
                <a:lnTo>
                  <a:pt x="642880" y="554757"/>
                </a:lnTo>
                <a:lnTo>
                  <a:pt x="477599" y="554757"/>
                </a:lnTo>
                <a:lnTo>
                  <a:pt x="381930" y="211336"/>
                </a:lnTo>
                <a:lnTo>
                  <a:pt x="286634" y="554757"/>
                </a:lnTo>
                <a:lnTo>
                  <a:pt x="121353" y="554757"/>
                </a:lnTo>
                <a:close/>
                <a:moveTo>
                  <a:pt x="2716932" y="0"/>
                </a:moveTo>
                <a:cubicBezTo>
                  <a:pt x="2807717" y="0"/>
                  <a:pt x="2877666" y="24371"/>
                  <a:pt x="2926780" y="73112"/>
                </a:cubicBezTo>
                <a:cubicBezTo>
                  <a:pt x="2975893" y="121853"/>
                  <a:pt x="3000450" y="190128"/>
                  <a:pt x="3000450" y="277937"/>
                </a:cubicBezTo>
                <a:cubicBezTo>
                  <a:pt x="3000450" y="341685"/>
                  <a:pt x="2989721" y="393961"/>
                  <a:pt x="2968265" y="434765"/>
                </a:cubicBezTo>
                <a:cubicBezTo>
                  <a:pt x="2946809" y="475568"/>
                  <a:pt x="2915804" y="507318"/>
                  <a:pt x="2875248" y="530015"/>
                </a:cubicBezTo>
                <a:cubicBezTo>
                  <a:pt x="2834692" y="552711"/>
                  <a:pt x="2784153" y="564059"/>
                  <a:pt x="2723629" y="564059"/>
                </a:cubicBezTo>
                <a:cubicBezTo>
                  <a:pt x="2662114" y="564059"/>
                  <a:pt x="2611202" y="554261"/>
                  <a:pt x="2570895" y="534665"/>
                </a:cubicBezTo>
                <a:cubicBezTo>
                  <a:pt x="2530587" y="515070"/>
                  <a:pt x="2497907" y="484064"/>
                  <a:pt x="2472854" y="441648"/>
                </a:cubicBezTo>
                <a:cubicBezTo>
                  <a:pt x="2447801" y="399232"/>
                  <a:pt x="2435275" y="346150"/>
                  <a:pt x="2435275" y="282402"/>
                </a:cubicBezTo>
                <a:cubicBezTo>
                  <a:pt x="2435275" y="193353"/>
                  <a:pt x="2460079" y="124024"/>
                  <a:pt x="2509689" y="74414"/>
                </a:cubicBezTo>
                <a:cubicBezTo>
                  <a:pt x="2559298" y="24805"/>
                  <a:pt x="2628379" y="0"/>
                  <a:pt x="2716932" y="0"/>
                </a:cubicBezTo>
                <a:close/>
                <a:moveTo>
                  <a:pt x="2121917" y="0"/>
                </a:moveTo>
                <a:cubicBezTo>
                  <a:pt x="2190626" y="0"/>
                  <a:pt x="2244639" y="13891"/>
                  <a:pt x="2283954" y="41672"/>
                </a:cubicBezTo>
                <a:cubicBezTo>
                  <a:pt x="2323269" y="69453"/>
                  <a:pt x="2352477" y="112118"/>
                  <a:pt x="2371576" y="169664"/>
                </a:cubicBezTo>
                <a:lnTo>
                  <a:pt x="2222748" y="202779"/>
                </a:lnTo>
                <a:cubicBezTo>
                  <a:pt x="2217539" y="186159"/>
                  <a:pt x="2212082" y="174005"/>
                  <a:pt x="2206377" y="166316"/>
                </a:cubicBezTo>
                <a:cubicBezTo>
                  <a:pt x="2196951" y="153417"/>
                  <a:pt x="2185417" y="143495"/>
                  <a:pt x="2171775" y="136550"/>
                </a:cubicBezTo>
                <a:cubicBezTo>
                  <a:pt x="2158132" y="129605"/>
                  <a:pt x="2142877" y="126132"/>
                  <a:pt x="2126010" y="126132"/>
                </a:cubicBezTo>
                <a:cubicBezTo>
                  <a:pt x="2087811" y="126132"/>
                  <a:pt x="2058541" y="141494"/>
                  <a:pt x="2038202" y="172216"/>
                </a:cubicBezTo>
                <a:cubicBezTo>
                  <a:pt x="2022823" y="195010"/>
                  <a:pt x="2015133" y="230808"/>
                  <a:pt x="2015133" y="279611"/>
                </a:cubicBezTo>
                <a:cubicBezTo>
                  <a:pt x="2015133" y="340065"/>
                  <a:pt x="2024311" y="381502"/>
                  <a:pt x="2042666" y="403923"/>
                </a:cubicBezTo>
                <a:cubicBezTo>
                  <a:pt x="2061022" y="426344"/>
                  <a:pt x="2086819" y="437555"/>
                  <a:pt x="2120057" y="437555"/>
                </a:cubicBezTo>
                <a:cubicBezTo>
                  <a:pt x="2152303" y="437555"/>
                  <a:pt x="2176673" y="428501"/>
                  <a:pt x="2193169" y="410394"/>
                </a:cubicBezTo>
                <a:cubicBezTo>
                  <a:pt x="2209664" y="392286"/>
                  <a:pt x="2221632" y="365993"/>
                  <a:pt x="2229074" y="331515"/>
                </a:cubicBezTo>
                <a:lnTo>
                  <a:pt x="2376786" y="376163"/>
                </a:lnTo>
                <a:cubicBezTo>
                  <a:pt x="2366864" y="417587"/>
                  <a:pt x="2351237" y="452190"/>
                  <a:pt x="2329904" y="479971"/>
                </a:cubicBezTo>
                <a:cubicBezTo>
                  <a:pt x="2308572" y="507752"/>
                  <a:pt x="2282094" y="528712"/>
                  <a:pt x="2250467" y="542851"/>
                </a:cubicBezTo>
                <a:cubicBezTo>
                  <a:pt x="2218842" y="556990"/>
                  <a:pt x="2178596" y="564059"/>
                  <a:pt x="2129731" y="564059"/>
                </a:cubicBezTo>
                <a:cubicBezTo>
                  <a:pt x="2070448" y="564059"/>
                  <a:pt x="2022016" y="555445"/>
                  <a:pt x="1984437" y="538217"/>
                </a:cubicBezTo>
                <a:cubicBezTo>
                  <a:pt x="1946858" y="520990"/>
                  <a:pt x="1914426" y="490686"/>
                  <a:pt x="1887141" y="447307"/>
                </a:cubicBezTo>
                <a:cubicBezTo>
                  <a:pt x="1859856" y="403928"/>
                  <a:pt x="1846213" y="348402"/>
                  <a:pt x="1846213" y="280727"/>
                </a:cubicBezTo>
                <a:cubicBezTo>
                  <a:pt x="1846213" y="190500"/>
                  <a:pt x="1870212" y="121156"/>
                  <a:pt x="1918209" y="72694"/>
                </a:cubicBezTo>
                <a:cubicBezTo>
                  <a:pt x="1966206" y="24231"/>
                  <a:pt x="2034109" y="0"/>
                  <a:pt x="2121917" y="0"/>
                </a:cubicBezTo>
                <a:close/>
              </a:path>
            </a:pathLst>
          </a:custGeom>
        </p:spPr>
      </p:pic>
      <p:cxnSp>
        <p:nvCxnSpPr>
          <p:cNvPr id="44" name="Straight Connector 43">
            <a:extLst>
              <a:ext uri="{FF2B5EF4-FFF2-40B4-BE49-F238E27FC236}">
                <a16:creationId xmlns:a16="http://schemas.microsoft.com/office/drawing/2014/main" xmlns="" id="{87D17324-AA4E-4632-A8C0-C39E32259AAA}"/>
              </a:ext>
            </a:extLst>
          </p:cNvPr>
          <p:cNvCxnSpPr>
            <a:cxnSpLocks/>
          </p:cNvCxnSpPr>
          <p:nvPr/>
        </p:nvCxnSpPr>
        <p:spPr>
          <a:xfrm flipH="1">
            <a:off x="15140346" y="1741170"/>
            <a:ext cx="3598516" cy="4646735"/>
          </a:xfrm>
          <a:prstGeom prst="line">
            <a:avLst/>
          </a:prstGeom>
          <a:ln w="38100">
            <a:solidFill>
              <a:schemeClr val="bg1">
                <a:lumMod val="6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xmlns="" id="{24C08C0D-6ECB-4806-9A0B-3817D0931908}"/>
              </a:ext>
            </a:extLst>
          </p:cNvPr>
          <p:cNvGrpSpPr/>
          <p:nvPr/>
        </p:nvGrpSpPr>
        <p:grpSpPr>
          <a:xfrm>
            <a:off x="-11238143" y="2203940"/>
            <a:ext cx="4559500" cy="902104"/>
            <a:chOff x="2532963" y="2203940"/>
            <a:chExt cx="4559500" cy="902104"/>
          </a:xfrm>
        </p:grpSpPr>
        <p:sp>
          <p:nvSpPr>
            <p:cNvPr id="46" name="Rectangle 14">
              <a:extLst>
                <a:ext uri="{FF2B5EF4-FFF2-40B4-BE49-F238E27FC236}">
                  <a16:creationId xmlns:a16="http://schemas.microsoft.com/office/drawing/2014/main" xmlns="" id="{14FC0A0C-8119-4DE4-A48E-B4E29D047B30}"/>
                </a:ext>
              </a:extLst>
            </p:cNvPr>
            <p:cNvSpPr/>
            <p:nvPr/>
          </p:nvSpPr>
          <p:spPr>
            <a:xfrm rot="413416">
              <a:off x="2532963" y="2702402"/>
              <a:ext cx="3116518" cy="403642"/>
            </a:xfrm>
            <a:custGeom>
              <a:avLst/>
              <a:gdLst>
                <a:gd name="connsiteX0" fmla="*/ 0 w 2309446"/>
                <a:gd name="connsiteY0" fmla="*/ 0 h 609600"/>
                <a:gd name="connsiteX1" fmla="*/ 2309446 w 2309446"/>
                <a:gd name="connsiteY1" fmla="*/ 0 h 609600"/>
                <a:gd name="connsiteX2" fmla="*/ 2309446 w 2309446"/>
                <a:gd name="connsiteY2" fmla="*/ 609600 h 609600"/>
                <a:gd name="connsiteX3" fmla="*/ 0 w 2309446"/>
                <a:gd name="connsiteY3" fmla="*/ 609600 h 609600"/>
                <a:gd name="connsiteX4" fmla="*/ 0 w 2309446"/>
                <a:gd name="connsiteY4" fmla="*/ 0 h 609600"/>
                <a:gd name="connsiteX0" fmla="*/ 0 w 2309446"/>
                <a:gd name="connsiteY0" fmla="*/ 23446 h 633046"/>
                <a:gd name="connsiteX1" fmla="*/ 1219199 w 2309446"/>
                <a:gd name="connsiteY1" fmla="*/ 0 h 633046"/>
                <a:gd name="connsiteX2" fmla="*/ 2309446 w 2309446"/>
                <a:gd name="connsiteY2" fmla="*/ 633046 h 633046"/>
                <a:gd name="connsiteX3" fmla="*/ 0 w 2309446"/>
                <a:gd name="connsiteY3" fmla="*/ 633046 h 633046"/>
                <a:gd name="connsiteX4" fmla="*/ 0 w 2309446"/>
                <a:gd name="connsiteY4" fmla="*/ 23446 h 633046"/>
                <a:gd name="connsiteX0" fmla="*/ 0 w 2309446"/>
                <a:gd name="connsiteY0" fmla="*/ 0 h 609600"/>
                <a:gd name="connsiteX1" fmla="*/ 1219199 w 2309446"/>
                <a:gd name="connsiteY1" fmla="*/ 11723 h 609600"/>
                <a:gd name="connsiteX2" fmla="*/ 2309446 w 2309446"/>
                <a:gd name="connsiteY2" fmla="*/ 609600 h 609600"/>
                <a:gd name="connsiteX3" fmla="*/ 0 w 2309446"/>
                <a:gd name="connsiteY3" fmla="*/ 609600 h 609600"/>
                <a:gd name="connsiteX4" fmla="*/ 0 w 2309446"/>
                <a:gd name="connsiteY4" fmla="*/ 0 h 609600"/>
                <a:gd name="connsiteX0" fmla="*/ 542182 w 2309446"/>
                <a:gd name="connsiteY0" fmla="*/ 346746 h 597877"/>
                <a:gd name="connsiteX1" fmla="*/ 1219199 w 2309446"/>
                <a:gd name="connsiteY1" fmla="*/ 0 h 597877"/>
                <a:gd name="connsiteX2" fmla="*/ 2309446 w 2309446"/>
                <a:gd name="connsiteY2" fmla="*/ 597877 h 597877"/>
                <a:gd name="connsiteX3" fmla="*/ 0 w 2309446"/>
                <a:gd name="connsiteY3" fmla="*/ 597877 h 597877"/>
                <a:gd name="connsiteX4" fmla="*/ 542182 w 2309446"/>
                <a:gd name="connsiteY4" fmla="*/ 346746 h 597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446" h="597877">
                  <a:moveTo>
                    <a:pt x="542182" y="346746"/>
                  </a:moveTo>
                  <a:lnTo>
                    <a:pt x="1219199" y="0"/>
                  </a:lnTo>
                  <a:lnTo>
                    <a:pt x="2309446" y="597877"/>
                  </a:lnTo>
                  <a:lnTo>
                    <a:pt x="0" y="597877"/>
                  </a:lnTo>
                  <a:lnTo>
                    <a:pt x="542182" y="346746"/>
                  </a:lnTo>
                  <a:close/>
                </a:path>
              </a:pathLst>
            </a:custGeom>
            <a:gradFill>
              <a:gsLst>
                <a:gs pos="20000">
                  <a:schemeClr val="tx1">
                    <a:lumMod val="65000"/>
                    <a:lumOff val="35000"/>
                  </a:schemeClr>
                </a:gs>
                <a:gs pos="52000">
                  <a:schemeClr val="bg2">
                    <a:lumMod val="50000"/>
                  </a:schemeClr>
                </a:gs>
                <a:gs pos="83000">
                  <a:schemeClr val="bg2">
                    <a:lumMod val="90000"/>
                  </a:schemeClr>
                </a:gs>
              </a:gsLst>
              <a:lin ang="0" scaled="1"/>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xmlns="" id="{E5349588-8258-4FE6-913B-1890F828728E}"/>
                </a:ext>
              </a:extLst>
            </p:cNvPr>
            <p:cNvGrpSpPr/>
            <p:nvPr/>
          </p:nvGrpSpPr>
          <p:grpSpPr>
            <a:xfrm>
              <a:off x="2783528" y="2203940"/>
              <a:ext cx="4308935" cy="852391"/>
              <a:chOff x="2572512" y="4114800"/>
              <a:chExt cx="4308935" cy="852391"/>
            </a:xfrm>
          </p:grpSpPr>
          <p:grpSp>
            <p:nvGrpSpPr>
              <p:cNvPr id="48" name="Group 47">
                <a:extLst>
                  <a:ext uri="{FF2B5EF4-FFF2-40B4-BE49-F238E27FC236}">
                    <a16:creationId xmlns:a16="http://schemas.microsoft.com/office/drawing/2014/main" xmlns="" id="{A5566AD3-E6EC-4B75-AC0F-8F2C10C8047F}"/>
                  </a:ext>
                </a:extLst>
              </p:cNvPr>
              <p:cNvGrpSpPr/>
              <p:nvPr/>
            </p:nvGrpSpPr>
            <p:grpSpPr>
              <a:xfrm>
                <a:off x="2572512" y="4114800"/>
                <a:ext cx="4308935" cy="852391"/>
                <a:chOff x="2572512" y="4114800"/>
                <a:chExt cx="4308935" cy="852391"/>
              </a:xfrm>
            </p:grpSpPr>
            <p:sp>
              <p:nvSpPr>
                <p:cNvPr id="50" name="Parallelogram 49">
                  <a:extLst>
                    <a:ext uri="{FF2B5EF4-FFF2-40B4-BE49-F238E27FC236}">
                      <a16:creationId xmlns:a16="http://schemas.microsoft.com/office/drawing/2014/main" xmlns="" id="{6E63C40F-DF6B-44C7-A1EF-0DD201767EB3}"/>
                    </a:ext>
                  </a:extLst>
                </p:cNvPr>
                <p:cNvSpPr/>
                <p:nvPr/>
              </p:nvSpPr>
              <p:spPr>
                <a:xfrm rot="1573221">
                  <a:off x="2726448" y="4122408"/>
                  <a:ext cx="438912" cy="844783"/>
                </a:xfrm>
                <a:prstGeom prst="parallelogram">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xmlns="" id="{617BA113-95BD-4E5C-81C1-83BC779CB52F}"/>
                    </a:ext>
                  </a:extLst>
                </p:cNvPr>
                <p:cNvSpPr/>
                <p:nvPr/>
              </p:nvSpPr>
              <p:spPr>
                <a:xfrm>
                  <a:off x="2572512" y="4114800"/>
                  <a:ext cx="4308935" cy="715108"/>
                </a:xfrm>
                <a:custGeom>
                  <a:avLst/>
                  <a:gdLst>
                    <a:gd name="connsiteX0" fmla="*/ 3501998 w 4308935"/>
                    <a:gd name="connsiteY0" fmla="*/ 0 h 715108"/>
                    <a:gd name="connsiteX1" fmla="*/ 4189748 w 4308935"/>
                    <a:gd name="connsiteY1" fmla="*/ 0 h 715108"/>
                    <a:gd name="connsiteX2" fmla="*/ 4308935 w 4308935"/>
                    <a:gd name="connsiteY2" fmla="*/ 119187 h 715108"/>
                    <a:gd name="connsiteX3" fmla="*/ 4308935 w 4308935"/>
                    <a:gd name="connsiteY3" fmla="*/ 595921 h 715108"/>
                    <a:gd name="connsiteX4" fmla="*/ 4189748 w 4308935"/>
                    <a:gd name="connsiteY4" fmla="*/ 715108 h 715108"/>
                    <a:gd name="connsiteX5" fmla="*/ 3501998 w 4308935"/>
                    <a:gd name="connsiteY5" fmla="*/ 715108 h 715108"/>
                    <a:gd name="connsiteX6" fmla="*/ 3490378 w 4308935"/>
                    <a:gd name="connsiteY6" fmla="*/ 712762 h 715108"/>
                    <a:gd name="connsiteX7" fmla="*/ 0 w 4308935"/>
                    <a:gd name="connsiteY7" fmla="*/ 712762 h 715108"/>
                    <a:gd name="connsiteX8" fmla="*/ 417895 w 4308935"/>
                    <a:gd name="connsiteY8" fmla="*/ 5626 h 715108"/>
                    <a:gd name="connsiteX9" fmla="*/ 3474132 w 4308935"/>
                    <a:gd name="connsiteY9" fmla="*/ 5626 h 71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935" h="715108">
                      <a:moveTo>
                        <a:pt x="3501998" y="0"/>
                      </a:moveTo>
                      <a:lnTo>
                        <a:pt x="4189748" y="0"/>
                      </a:lnTo>
                      <a:cubicBezTo>
                        <a:pt x="4255573" y="0"/>
                        <a:pt x="4308935" y="53362"/>
                        <a:pt x="4308935" y="119187"/>
                      </a:cubicBezTo>
                      <a:lnTo>
                        <a:pt x="4308935" y="595921"/>
                      </a:lnTo>
                      <a:cubicBezTo>
                        <a:pt x="4308935" y="661746"/>
                        <a:pt x="4255573" y="715108"/>
                        <a:pt x="4189748" y="715108"/>
                      </a:cubicBezTo>
                      <a:lnTo>
                        <a:pt x="3501998" y="715108"/>
                      </a:lnTo>
                      <a:lnTo>
                        <a:pt x="3490378" y="712762"/>
                      </a:lnTo>
                      <a:lnTo>
                        <a:pt x="0" y="712762"/>
                      </a:lnTo>
                      <a:lnTo>
                        <a:pt x="417895" y="5626"/>
                      </a:lnTo>
                      <a:lnTo>
                        <a:pt x="3474132" y="5626"/>
                      </a:lnTo>
                      <a:close/>
                    </a:path>
                  </a:pathLst>
                </a:custGeom>
                <a:gradFill flip="none" rotWithShape="1">
                  <a:gsLst>
                    <a:gs pos="20000">
                      <a:schemeClr val="accent4">
                        <a:lumMod val="50000"/>
                      </a:schemeClr>
                    </a:gs>
                    <a:gs pos="52000">
                      <a:schemeClr val="accent4">
                        <a:lumMod val="75000"/>
                      </a:schemeClr>
                    </a:gs>
                    <a:gs pos="91000">
                      <a:schemeClr val="accent4">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dirty="0">
                      <a:solidFill>
                        <a:schemeClr val="tx1"/>
                      </a:solidFill>
                      <a:latin typeface="Arial" panose="020B0604020202020204" pitchFamily="34" charset="0"/>
                      <a:cs typeface="Arial" panose="020B0604020202020204" pitchFamily="34" charset="0"/>
                    </a:rPr>
                    <a:t>PHÂN TÍCH HỆ THỐNG</a:t>
                  </a:r>
                  <a:br>
                    <a:rPr lang="en-US" sz="2000" dirty="0">
                      <a:solidFill>
                        <a:schemeClr val="tx1"/>
                      </a:solidFill>
                      <a:latin typeface="Arial" panose="020B0604020202020204" pitchFamily="34" charset="0"/>
                      <a:cs typeface="Arial" panose="020B0604020202020204" pitchFamily="34" charset="0"/>
                    </a:rPr>
                  </a:br>
                  <a:r>
                    <a:rPr lang="en-US" sz="2000" dirty="0">
                      <a:solidFill>
                        <a:schemeClr val="tx1"/>
                      </a:solidFill>
                      <a:latin typeface="Arial" panose="020B0604020202020204" pitchFamily="34" charset="0"/>
                      <a:cs typeface="Arial" panose="020B0604020202020204" pitchFamily="34" charset="0"/>
                    </a:rPr>
                    <a:t>HƯỚNG ĐỐI TƯỢNG</a:t>
                  </a:r>
                </a:p>
              </p:txBody>
            </p:sp>
            <p:sp>
              <p:nvSpPr>
                <p:cNvPr id="52" name="Graphic 8" descr="Heart">
                  <a:extLst>
                    <a:ext uri="{FF2B5EF4-FFF2-40B4-BE49-F238E27FC236}">
                      <a16:creationId xmlns:a16="http://schemas.microsoft.com/office/drawing/2014/main" xmlns="" id="{F00A09B5-4CFD-4232-8C49-B12125938CCD}"/>
                    </a:ext>
                  </a:extLst>
                </p:cNvPr>
                <p:cNvSpPr/>
                <p:nvPr/>
              </p:nvSpPr>
              <p:spPr>
                <a:xfrm>
                  <a:off x="6182458" y="4255477"/>
                  <a:ext cx="534865" cy="441518"/>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noFill/>
                <a:ln w="19050"/>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sp>
            <p:nvSpPr>
              <p:cNvPr id="49" name="TextBox 48">
                <a:extLst>
                  <a:ext uri="{FF2B5EF4-FFF2-40B4-BE49-F238E27FC236}">
                    <a16:creationId xmlns:a16="http://schemas.microsoft.com/office/drawing/2014/main" xmlns="" id="{D1BE9F4A-5E71-4C01-8B35-00E3AA3CFA7F}"/>
                  </a:ext>
                </a:extLst>
              </p:cNvPr>
              <p:cNvSpPr txBox="1"/>
              <p:nvPr/>
            </p:nvSpPr>
            <p:spPr>
              <a:xfrm>
                <a:off x="2813538" y="4243754"/>
                <a:ext cx="633048"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02</a:t>
                </a:r>
              </a:p>
            </p:txBody>
          </p:sp>
        </p:grpSp>
      </p:grpSp>
      <p:grpSp>
        <p:nvGrpSpPr>
          <p:cNvPr id="53" name="Group 52">
            <a:extLst>
              <a:ext uri="{FF2B5EF4-FFF2-40B4-BE49-F238E27FC236}">
                <a16:creationId xmlns:a16="http://schemas.microsoft.com/office/drawing/2014/main" xmlns="" id="{B87BBF34-F00B-4796-8C4F-57C93B961071}"/>
              </a:ext>
            </a:extLst>
          </p:cNvPr>
          <p:cNvGrpSpPr/>
          <p:nvPr/>
        </p:nvGrpSpPr>
        <p:grpSpPr>
          <a:xfrm>
            <a:off x="-10143515" y="1101970"/>
            <a:ext cx="4308935" cy="902102"/>
            <a:chOff x="3334513" y="2919047"/>
            <a:chExt cx="4308935" cy="902102"/>
          </a:xfrm>
        </p:grpSpPr>
        <p:sp>
          <p:nvSpPr>
            <p:cNvPr id="54" name="Rectangle 14">
              <a:extLst>
                <a:ext uri="{FF2B5EF4-FFF2-40B4-BE49-F238E27FC236}">
                  <a16:creationId xmlns:a16="http://schemas.microsoft.com/office/drawing/2014/main" xmlns="" id="{C518FD8B-8887-4651-B9CF-52B51201D225}"/>
                </a:ext>
              </a:extLst>
            </p:cNvPr>
            <p:cNvSpPr/>
            <p:nvPr/>
          </p:nvSpPr>
          <p:spPr>
            <a:xfrm rot="413416">
              <a:off x="3377023" y="3417507"/>
              <a:ext cx="3116518" cy="403642"/>
            </a:xfrm>
            <a:custGeom>
              <a:avLst/>
              <a:gdLst>
                <a:gd name="connsiteX0" fmla="*/ 0 w 2309446"/>
                <a:gd name="connsiteY0" fmla="*/ 0 h 609600"/>
                <a:gd name="connsiteX1" fmla="*/ 2309446 w 2309446"/>
                <a:gd name="connsiteY1" fmla="*/ 0 h 609600"/>
                <a:gd name="connsiteX2" fmla="*/ 2309446 w 2309446"/>
                <a:gd name="connsiteY2" fmla="*/ 609600 h 609600"/>
                <a:gd name="connsiteX3" fmla="*/ 0 w 2309446"/>
                <a:gd name="connsiteY3" fmla="*/ 609600 h 609600"/>
                <a:gd name="connsiteX4" fmla="*/ 0 w 2309446"/>
                <a:gd name="connsiteY4" fmla="*/ 0 h 609600"/>
                <a:gd name="connsiteX0" fmla="*/ 0 w 2309446"/>
                <a:gd name="connsiteY0" fmla="*/ 23446 h 633046"/>
                <a:gd name="connsiteX1" fmla="*/ 1219199 w 2309446"/>
                <a:gd name="connsiteY1" fmla="*/ 0 h 633046"/>
                <a:gd name="connsiteX2" fmla="*/ 2309446 w 2309446"/>
                <a:gd name="connsiteY2" fmla="*/ 633046 h 633046"/>
                <a:gd name="connsiteX3" fmla="*/ 0 w 2309446"/>
                <a:gd name="connsiteY3" fmla="*/ 633046 h 633046"/>
                <a:gd name="connsiteX4" fmla="*/ 0 w 2309446"/>
                <a:gd name="connsiteY4" fmla="*/ 23446 h 633046"/>
                <a:gd name="connsiteX0" fmla="*/ 0 w 2309446"/>
                <a:gd name="connsiteY0" fmla="*/ 0 h 609600"/>
                <a:gd name="connsiteX1" fmla="*/ 1219199 w 2309446"/>
                <a:gd name="connsiteY1" fmla="*/ 11723 h 609600"/>
                <a:gd name="connsiteX2" fmla="*/ 2309446 w 2309446"/>
                <a:gd name="connsiteY2" fmla="*/ 609600 h 609600"/>
                <a:gd name="connsiteX3" fmla="*/ 0 w 2309446"/>
                <a:gd name="connsiteY3" fmla="*/ 609600 h 609600"/>
                <a:gd name="connsiteX4" fmla="*/ 0 w 2309446"/>
                <a:gd name="connsiteY4" fmla="*/ 0 h 609600"/>
                <a:gd name="connsiteX0" fmla="*/ 542182 w 2309446"/>
                <a:gd name="connsiteY0" fmla="*/ 346746 h 597877"/>
                <a:gd name="connsiteX1" fmla="*/ 1219199 w 2309446"/>
                <a:gd name="connsiteY1" fmla="*/ 0 h 597877"/>
                <a:gd name="connsiteX2" fmla="*/ 2309446 w 2309446"/>
                <a:gd name="connsiteY2" fmla="*/ 597877 h 597877"/>
                <a:gd name="connsiteX3" fmla="*/ 0 w 2309446"/>
                <a:gd name="connsiteY3" fmla="*/ 597877 h 597877"/>
                <a:gd name="connsiteX4" fmla="*/ 542182 w 2309446"/>
                <a:gd name="connsiteY4" fmla="*/ 346746 h 597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446" h="597877">
                  <a:moveTo>
                    <a:pt x="542182" y="346746"/>
                  </a:moveTo>
                  <a:lnTo>
                    <a:pt x="1219199" y="0"/>
                  </a:lnTo>
                  <a:lnTo>
                    <a:pt x="2309446" y="597877"/>
                  </a:lnTo>
                  <a:lnTo>
                    <a:pt x="0" y="597877"/>
                  </a:lnTo>
                  <a:lnTo>
                    <a:pt x="542182" y="346746"/>
                  </a:lnTo>
                  <a:close/>
                </a:path>
              </a:pathLst>
            </a:custGeom>
            <a:gradFill>
              <a:gsLst>
                <a:gs pos="20000">
                  <a:schemeClr val="tx1">
                    <a:lumMod val="65000"/>
                    <a:lumOff val="35000"/>
                  </a:schemeClr>
                </a:gs>
                <a:gs pos="52000">
                  <a:schemeClr val="bg2">
                    <a:lumMod val="50000"/>
                  </a:schemeClr>
                </a:gs>
                <a:gs pos="83000">
                  <a:schemeClr val="bg2">
                    <a:lumMod val="90000"/>
                  </a:schemeClr>
                </a:gs>
              </a:gsLst>
              <a:lin ang="0" scaled="1"/>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xmlns="" id="{C023E8C9-6A85-481B-8FF7-5CA731042B45}"/>
                </a:ext>
              </a:extLst>
            </p:cNvPr>
            <p:cNvGrpSpPr/>
            <p:nvPr/>
          </p:nvGrpSpPr>
          <p:grpSpPr>
            <a:xfrm>
              <a:off x="3334513" y="2919047"/>
              <a:ext cx="4308935" cy="852391"/>
              <a:chOff x="2572512" y="4114800"/>
              <a:chExt cx="4308935" cy="852391"/>
            </a:xfrm>
          </p:grpSpPr>
          <p:grpSp>
            <p:nvGrpSpPr>
              <p:cNvPr id="56" name="Group 55">
                <a:extLst>
                  <a:ext uri="{FF2B5EF4-FFF2-40B4-BE49-F238E27FC236}">
                    <a16:creationId xmlns:a16="http://schemas.microsoft.com/office/drawing/2014/main" xmlns="" id="{88D7EEAE-7D68-41CE-94C0-97B381DCC06F}"/>
                  </a:ext>
                </a:extLst>
              </p:cNvPr>
              <p:cNvGrpSpPr/>
              <p:nvPr/>
            </p:nvGrpSpPr>
            <p:grpSpPr>
              <a:xfrm>
                <a:off x="2572512" y="4114800"/>
                <a:ext cx="4308935" cy="852391"/>
                <a:chOff x="2572512" y="4114800"/>
                <a:chExt cx="4308935" cy="852391"/>
              </a:xfrm>
            </p:grpSpPr>
            <p:sp>
              <p:nvSpPr>
                <p:cNvPr id="58" name="Parallelogram 57">
                  <a:extLst>
                    <a:ext uri="{FF2B5EF4-FFF2-40B4-BE49-F238E27FC236}">
                      <a16:creationId xmlns:a16="http://schemas.microsoft.com/office/drawing/2014/main" xmlns="" id="{946BA3D9-6B89-4731-8C8D-2B3E92E20DAA}"/>
                    </a:ext>
                  </a:extLst>
                </p:cNvPr>
                <p:cNvSpPr/>
                <p:nvPr/>
              </p:nvSpPr>
              <p:spPr>
                <a:xfrm rot="1573221">
                  <a:off x="2726448" y="4122408"/>
                  <a:ext cx="438912" cy="844783"/>
                </a:xfrm>
                <a:prstGeom prst="parallelogram">
                  <a:avLst/>
                </a:prstGeom>
                <a:solidFill>
                  <a:srgbClr val="7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xmlns="" id="{A986E3F0-7451-4CC1-80D3-9FA5D3DACD67}"/>
                    </a:ext>
                  </a:extLst>
                </p:cNvPr>
                <p:cNvSpPr/>
                <p:nvPr/>
              </p:nvSpPr>
              <p:spPr>
                <a:xfrm>
                  <a:off x="2572512" y="4114800"/>
                  <a:ext cx="4308935" cy="715108"/>
                </a:xfrm>
                <a:custGeom>
                  <a:avLst/>
                  <a:gdLst>
                    <a:gd name="connsiteX0" fmla="*/ 3501998 w 4308935"/>
                    <a:gd name="connsiteY0" fmla="*/ 0 h 715108"/>
                    <a:gd name="connsiteX1" fmla="*/ 4189748 w 4308935"/>
                    <a:gd name="connsiteY1" fmla="*/ 0 h 715108"/>
                    <a:gd name="connsiteX2" fmla="*/ 4308935 w 4308935"/>
                    <a:gd name="connsiteY2" fmla="*/ 119187 h 715108"/>
                    <a:gd name="connsiteX3" fmla="*/ 4308935 w 4308935"/>
                    <a:gd name="connsiteY3" fmla="*/ 595921 h 715108"/>
                    <a:gd name="connsiteX4" fmla="*/ 4189748 w 4308935"/>
                    <a:gd name="connsiteY4" fmla="*/ 715108 h 715108"/>
                    <a:gd name="connsiteX5" fmla="*/ 3501998 w 4308935"/>
                    <a:gd name="connsiteY5" fmla="*/ 715108 h 715108"/>
                    <a:gd name="connsiteX6" fmla="*/ 3490378 w 4308935"/>
                    <a:gd name="connsiteY6" fmla="*/ 712762 h 715108"/>
                    <a:gd name="connsiteX7" fmla="*/ 0 w 4308935"/>
                    <a:gd name="connsiteY7" fmla="*/ 712762 h 715108"/>
                    <a:gd name="connsiteX8" fmla="*/ 417895 w 4308935"/>
                    <a:gd name="connsiteY8" fmla="*/ 5626 h 715108"/>
                    <a:gd name="connsiteX9" fmla="*/ 3474132 w 4308935"/>
                    <a:gd name="connsiteY9" fmla="*/ 5626 h 71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935" h="715108">
                      <a:moveTo>
                        <a:pt x="3501998" y="0"/>
                      </a:moveTo>
                      <a:lnTo>
                        <a:pt x="4189748" y="0"/>
                      </a:lnTo>
                      <a:cubicBezTo>
                        <a:pt x="4255573" y="0"/>
                        <a:pt x="4308935" y="53362"/>
                        <a:pt x="4308935" y="119187"/>
                      </a:cubicBezTo>
                      <a:lnTo>
                        <a:pt x="4308935" y="595921"/>
                      </a:lnTo>
                      <a:cubicBezTo>
                        <a:pt x="4308935" y="661746"/>
                        <a:pt x="4255573" y="715108"/>
                        <a:pt x="4189748" y="715108"/>
                      </a:cubicBezTo>
                      <a:lnTo>
                        <a:pt x="3501998" y="715108"/>
                      </a:lnTo>
                      <a:lnTo>
                        <a:pt x="3490378" y="712762"/>
                      </a:lnTo>
                      <a:lnTo>
                        <a:pt x="0" y="712762"/>
                      </a:lnTo>
                      <a:lnTo>
                        <a:pt x="417895" y="5626"/>
                      </a:lnTo>
                      <a:lnTo>
                        <a:pt x="3474132" y="5626"/>
                      </a:lnTo>
                      <a:close/>
                    </a:path>
                  </a:pathLst>
                </a:custGeom>
                <a:gradFill flip="none" rotWithShape="1">
                  <a:gsLst>
                    <a:gs pos="15000">
                      <a:srgbClr val="C00000"/>
                    </a:gs>
                    <a:gs pos="52000">
                      <a:srgbClr val="C00000">
                        <a:lumMod val="89000"/>
                        <a:lumOff val="11000"/>
                      </a:srgbClr>
                    </a:gs>
                    <a:gs pos="91000">
                      <a:srgbClr val="EA324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t>    </a:t>
                  </a:r>
                  <a:r>
                    <a:rPr lang="en-US" sz="2000" dirty="0">
                      <a:solidFill>
                        <a:schemeClr val="tx1"/>
                      </a:solidFill>
                      <a:latin typeface="Arial" panose="020B0604020202020204" pitchFamily="34" charset="0"/>
                      <a:cs typeface="Arial" panose="020B0604020202020204" pitchFamily="34" charset="0"/>
                    </a:rPr>
                    <a:t>KHẢO SÁT HỆ THỐNG</a:t>
                  </a:r>
                  <a:endParaRPr lang="en-US" dirty="0">
                    <a:solidFill>
                      <a:schemeClr val="tx1"/>
                    </a:solidFill>
                  </a:endParaRPr>
                </a:p>
              </p:txBody>
            </p:sp>
            <p:sp>
              <p:nvSpPr>
                <p:cNvPr id="60" name="Graphic 8" descr="Heart">
                  <a:extLst>
                    <a:ext uri="{FF2B5EF4-FFF2-40B4-BE49-F238E27FC236}">
                      <a16:creationId xmlns:a16="http://schemas.microsoft.com/office/drawing/2014/main" xmlns="" id="{F3CC32C4-4F01-4F8D-A6E4-A0925B0C5250}"/>
                    </a:ext>
                  </a:extLst>
                </p:cNvPr>
                <p:cNvSpPr/>
                <p:nvPr/>
              </p:nvSpPr>
              <p:spPr>
                <a:xfrm>
                  <a:off x="6182458" y="4255477"/>
                  <a:ext cx="534865" cy="441518"/>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noFill/>
                <a:ln w="19050"/>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sp>
            <p:nvSpPr>
              <p:cNvPr id="57" name="TextBox 56">
                <a:extLst>
                  <a:ext uri="{FF2B5EF4-FFF2-40B4-BE49-F238E27FC236}">
                    <a16:creationId xmlns:a16="http://schemas.microsoft.com/office/drawing/2014/main" xmlns="" id="{9FB85C6C-BCCE-438D-9A9D-06880DF0B9B2}"/>
                  </a:ext>
                </a:extLst>
              </p:cNvPr>
              <p:cNvSpPr txBox="1"/>
              <p:nvPr/>
            </p:nvSpPr>
            <p:spPr>
              <a:xfrm>
                <a:off x="2813538" y="4243754"/>
                <a:ext cx="633048"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01</a:t>
                </a:r>
              </a:p>
            </p:txBody>
          </p:sp>
        </p:grpSp>
      </p:grpSp>
      <p:grpSp>
        <p:nvGrpSpPr>
          <p:cNvPr id="61" name="Group 60">
            <a:extLst>
              <a:ext uri="{FF2B5EF4-FFF2-40B4-BE49-F238E27FC236}">
                <a16:creationId xmlns:a16="http://schemas.microsoft.com/office/drawing/2014/main" xmlns="" id="{E8B74EA7-EEF3-4DCB-9D9C-9692A463B7AE}"/>
              </a:ext>
            </a:extLst>
          </p:cNvPr>
          <p:cNvGrpSpPr/>
          <p:nvPr/>
        </p:nvGrpSpPr>
        <p:grpSpPr>
          <a:xfrm>
            <a:off x="-12164266" y="3329355"/>
            <a:ext cx="4582946" cy="890378"/>
            <a:chOff x="1606840" y="3329355"/>
            <a:chExt cx="4582946" cy="890378"/>
          </a:xfrm>
        </p:grpSpPr>
        <p:sp>
          <p:nvSpPr>
            <p:cNvPr id="62" name="Rectangle 14">
              <a:extLst>
                <a:ext uri="{FF2B5EF4-FFF2-40B4-BE49-F238E27FC236}">
                  <a16:creationId xmlns:a16="http://schemas.microsoft.com/office/drawing/2014/main" xmlns="" id="{035C9195-F741-4FC9-83E9-2BC35A2C92C2}"/>
                </a:ext>
              </a:extLst>
            </p:cNvPr>
            <p:cNvSpPr/>
            <p:nvPr/>
          </p:nvSpPr>
          <p:spPr>
            <a:xfrm rot="413416">
              <a:off x="1606840" y="3816091"/>
              <a:ext cx="3116518" cy="403642"/>
            </a:xfrm>
            <a:custGeom>
              <a:avLst/>
              <a:gdLst>
                <a:gd name="connsiteX0" fmla="*/ 0 w 2309446"/>
                <a:gd name="connsiteY0" fmla="*/ 0 h 609600"/>
                <a:gd name="connsiteX1" fmla="*/ 2309446 w 2309446"/>
                <a:gd name="connsiteY1" fmla="*/ 0 h 609600"/>
                <a:gd name="connsiteX2" fmla="*/ 2309446 w 2309446"/>
                <a:gd name="connsiteY2" fmla="*/ 609600 h 609600"/>
                <a:gd name="connsiteX3" fmla="*/ 0 w 2309446"/>
                <a:gd name="connsiteY3" fmla="*/ 609600 h 609600"/>
                <a:gd name="connsiteX4" fmla="*/ 0 w 2309446"/>
                <a:gd name="connsiteY4" fmla="*/ 0 h 609600"/>
                <a:gd name="connsiteX0" fmla="*/ 0 w 2309446"/>
                <a:gd name="connsiteY0" fmla="*/ 23446 h 633046"/>
                <a:gd name="connsiteX1" fmla="*/ 1219199 w 2309446"/>
                <a:gd name="connsiteY1" fmla="*/ 0 h 633046"/>
                <a:gd name="connsiteX2" fmla="*/ 2309446 w 2309446"/>
                <a:gd name="connsiteY2" fmla="*/ 633046 h 633046"/>
                <a:gd name="connsiteX3" fmla="*/ 0 w 2309446"/>
                <a:gd name="connsiteY3" fmla="*/ 633046 h 633046"/>
                <a:gd name="connsiteX4" fmla="*/ 0 w 2309446"/>
                <a:gd name="connsiteY4" fmla="*/ 23446 h 633046"/>
                <a:gd name="connsiteX0" fmla="*/ 0 w 2309446"/>
                <a:gd name="connsiteY0" fmla="*/ 0 h 609600"/>
                <a:gd name="connsiteX1" fmla="*/ 1219199 w 2309446"/>
                <a:gd name="connsiteY1" fmla="*/ 11723 h 609600"/>
                <a:gd name="connsiteX2" fmla="*/ 2309446 w 2309446"/>
                <a:gd name="connsiteY2" fmla="*/ 609600 h 609600"/>
                <a:gd name="connsiteX3" fmla="*/ 0 w 2309446"/>
                <a:gd name="connsiteY3" fmla="*/ 609600 h 609600"/>
                <a:gd name="connsiteX4" fmla="*/ 0 w 2309446"/>
                <a:gd name="connsiteY4" fmla="*/ 0 h 609600"/>
                <a:gd name="connsiteX0" fmla="*/ 542182 w 2309446"/>
                <a:gd name="connsiteY0" fmla="*/ 346746 h 597877"/>
                <a:gd name="connsiteX1" fmla="*/ 1219199 w 2309446"/>
                <a:gd name="connsiteY1" fmla="*/ 0 h 597877"/>
                <a:gd name="connsiteX2" fmla="*/ 2309446 w 2309446"/>
                <a:gd name="connsiteY2" fmla="*/ 597877 h 597877"/>
                <a:gd name="connsiteX3" fmla="*/ 0 w 2309446"/>
                <a:gd name="connsiteY3" fmla="*/ 597877 h 597877"/>
                <a:gd name="connsiteX4" fmla="*/ 542182 w 2309446"/>
                <a:gd name="connsiteY4" fmla="*/ 346746 h 597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446" h="597877">
                  <a:moveTo>
                    <a:pt x="542182" y="346746"/>
                  </a:moveTo>
                  <a:lnTo>
                    <a:pt x="1219199" y="0"/>
                  </a:lnTo>
                  <a:lnTo>
                    <a:pt x="2309446" y="597877"/>
                  </a:lnTo>
                  <a:lnTo>
                    <a:pt x="0" y="597877"/>
                  </a:lnTo>
                  <a:lnTo>
                    <a:pt x="542182" y="346746"/>
                  </a:lnTo>
                  <a:close/>
                </a:path>
              </a:pathLst>
            </a:custGeom>
            <a:gradFill>
              <a:gsLst>
                <a:gs pos="20000">
                  <a:schemeClr val="tx1">
                    <a:lumMod val="65000"/>
                    <a:lumOff val="35000"/>
                  </a:schemeClr>
                </a:gs>
                <a:gs pos="52000">
                  <a:schemeClr val="bg2">
                    <a:lumMod val="50000"/>
                  </a:schemeClr>
                </a:gs>
                <a:gs pos="83000">
                  <a:schemeClr val="bg2">
                    <a:lumMod val="90000"/>
                  </a:schemeClr>
                </a:gs>
              </a:gsLst>
              <a:lin ang="0" scaled="1"/>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xmlns="" id="{29505D2A-602F-4A33-B379-F706447FBFF8}"/>
                </a:ext>
              </a:extLst>
            </p:cNvPr>
            <p:cNvGrpSpPr/>
            <p:nvPr/>
          </p:nvGrpSpPr>
          <p:grpSpPr>
            <a:xfrm>
              <a:off x="1880851" y="3329355"/>
              <a:ext cx="4308935" cy="852391"/>
              <a:chOff x="2572512" y="4114800"/>
              <a:chExt cx="4308935" cy="852391"/>
            </a:xfrm>
          </p:grpSpPr>
          <p:grpSp>
            <p:nvGrpSpPr>
              <p:cNvPr id="64" name="Group 63">
                <a:extLst>
                  <a:ext uri="{FF2B5EF4-FFF2-40B4-BE49-F238E27FC236}">
                    <a16:creationId xmlns:a16="http://schemas.microsoft.com/office/drawing/2014/main" xmlns="" id="{82A0B7C7-BC09-44C1-AE69-72EB2A5AC92A}"/>
                  </a:ext>
                </a:extLst>
              </p:cNvPr>
              <p:cNvGrpSpPr/>
              <p:nvPr/>
            </p:nvGrpSpPr>
            <p:grpSpPr>
              <a:xfrm>
                <a:off x="2572512" y="4114800"/>
                <a:ext cx="4308935" cy="852391"/>
                <a:chOff x="2572512" y="4114800"/>
                <a:chExt cx="4308935" cy="852391"/>
              </a:xfrm>
            </p:grpSpPr>
            <p:sp>
              <p:nvSpPr>
                <p:cNvPr id="66" name="Parallelogram 65">
                  <a:extLst>
                    <a:ext uri="{FF2B5EF4-FFF2-40B4-BE49-F238E27FC236}">
                      <a16:creationId xmlns:a16="http://schemas.microsoft.com/office/drawing/2014/main" xmlns="" id="{E89853FB-B43A-47BD-B7E5-E9C2496C0DB3}"/>
                    </a:ext>
                  </a:extLst>
                </p:cNvPr>
                <p:cNvSpPr/>
                <p:nvPr/>
              </p:nvSpPr>
              <p:spPr>
                <a:xfrm rot="1573221">
                  <a:off x="2726448" y="4122408"/>
                  <a:ext cx="438912" cy="844783"/>
                </a:xfrm>
                <a:prstGeom prst="parallelogram">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xmlns="" id="{FD5F712B-137E-4008-9604-F6E76D71DF02}"/>
                    </a:ext>
                  </a:extLst>
                </p:cNvPr>
                <p:cNvSpPr/>
                <p:nvPr/>
              </p:nvSpPr>
              <p:spPr>
                <a:xfrm>
                  <a:off x="2572512" y="4114800"/>
                  <a:ext cx="4308935" cy="715108"/>
                </a:xfrm>
                <a:custGeom>
                  <a:avLst/>
                  <a:gdLst>
                    <a:gd name="connsiteX0" fmla="*/ 3501998 w 4308935"/>
                    <a:gd name="connsiteY0" fmla="*/ 0 h 715108"/>
                    <a:gd name="connsiteX1" fmla="*/ 4189748 w 4308935"/>
                    <a:gd name="connsiteY1" fmla="*/ 0 h 715108"/>
                    <a:gd name="connsiteX2" fmla="*/ 4308935 w 4308935"/>
                    <a:gd name="connsiteY2" fmla="*/ 119187 h 715108"/>
                    <a:gd name="connsiteX3" fmla="*/ 4308935 w 4308935"/>
                    <a:gd name="connsiteY3" fmla="*/ 595921 h 715108"/>
                    <a:gd name="connsiteX4" fmla="*/ 4189748 w 4308935"/>
                    <a:gd name="connsiteY4" fmla="*/ 715108 h 715108"/>
                    <a:gd name="connsiteX5" fmla="*/ 3501998 w 4308935"/>
                    <a:gd name="connsiteY5" fmla="*/ 715108 h 715108"/>
                    <a:gd name="connsiteX6" fmla="*/ 3490378 w 4308935"/>
                    <a:gd name="connsiteY6" fmla="*/ 712762 h 715108"/>
                    <a:gd name="connsiteX7" fmla="*/ 0 w 4308935"/>
                    <a:gd name="connsiteY7" fmla="*/ 712762 h 715108"/>
                    <a:gd name="connsiteX8" fmla="*/ 417895 w 4308935"/>
                    <a:gd name="connsiteY8" fmla="*/ 5626 h 715108"/>
                    <a:gd name="connsiteX9" fmla="*/ 3474132 w 4308935"/>
                    <a:gd name="connsiteY9" fmla="*/ 5626 h 71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935" h="715108">
                      <a:moveTo>
                        <a:pt x="3501998" y="0"/>
                      </a:moveTo>
                      <a:lnTo>
                        <a:pt x="4189748" y="0"/>
                      </a:lnTo>
                      <a:cubicBezTo>
                        <a:pt x="4255573" y="0"/>
                        <a:pt x="4308935" y="53362"/>
                        <a:pt x="4308935" y="119187"/>
                      </a:cubicBezTo>
                      <a:lnTo>
                        <a:pt x="4308935" y="595921"/>
                      </a:lnTo>
                      <a:cubicBezTo>
                        <a:pt x="4308935" y="661746"/>
                        <a:pt x="4255573" y="715108"/>
                        <a:pt x="4189748" y="715108"/>
                      </a:cubicBezTo>
                      <a:lnTo>
                        <a:pt x="3501998" y="715108"/>
                      </a:lnTo>
                      <a:lnTo>
                        <a:pt x="3490378" y="712762"/>
                      </a:lnTo>
                      <a:lnTo>
                        <a:pt x="0" y="712762"/>
                      </a:lnTo>
                      <a:lnTo>
                        <a:pt x="417895" y="5626"/>
                      </a:lnTo>
                      <a:lnTo>
                        <a:pt x="3474132" y="5626"/>
                      </a:lnTo>
                      <a:close/>
                    </a:path>
                  </a:pathLst>
                </a:custGeom>
                <a:gradFill flip="none" rotWithShape="1">
                  <a:gsLst>
                    <a:gs pos="21000">
                      <a:schemeClr val="accent1">
                        <a:lumMod val="50000"/>
                      </a:schemeClr>
                    </a:gs>
                    <a:gs pos="52000">
                      <a:schemeClr val="accent1">
                        <a:lumMod val="75000"/>
                      </a:schemeClr>
                    </a:gs>
                    <a:gs pos="91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dirty="0">
                      <a:solidFill>
                        <a:schemeClr val="tx1"/>
                      </a:solidFill>
                      <a:latin typeface="Arial" panose="020B0604020202020204" pitchFamily="34" charset="0"/>
                      <a:cs typeface="Arial" panose="020B0604020202020204" pitchFamily="34" charset="0"/>
                    </a:rPr>
                    <a:t>THIẾT KẾ HỆ THỐNG</a:t>
                  </a:r>
                </a:p>
              </p:txBody>
            </p:sp>
            <p:sp>
              <p:nvSpPr>
                <p:cNvPr id="68" name="Graphic 8" descr="Heart">
                  <a:extLst>
                    <a:ext uri="{FF2B5EF4-FFF2-40B4-BE49-F238E27FC236}">
                      <a16:creationId xmlns:a16="http://schemas.microsoft.com/office/drawing/2014/main" xmlns="" id="{FDCD67BD-D8C3-4CFA-BADC-02D5267216A9}"/>
                    </a:ext>
                  </a:extLst>
                </p:cNvPr>
                <p:cNvSpPr/>
                <p:nvPr/>
              </p:nvSpPr>
              <p:spPr>
                <a:xfrm>
                  <a:off x="6182458" y="4255477"/>
                  <a:ext cx="534865" cy="441518"/>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noFill/>
                <a:ln w="19050"/>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sp>
            <p:nvSpPr>
              <p:cNvPr id="65" name="TextBox 64">
                <a:extLst>
                  <a:ext uri="{FF2B5EF4-FFF2-40B4-BE49-F238E27FC236}">
                    <a16:creationId xmlns:a16="http://schemas.microsoft.com/office/drawing/2014/main" xmlns="" id="{B3416ED8-697E-45B2-974F-10C8DD4B4383}"/>
                  </a:ext>
                </a:extLst>
              </p:cNvPr>
              <p:cNvSpPr txBox="1"/>
              <p:nvPr/>
            </p:nvSpPr>
            <p:spPr>
              <a:xfrm>
                <a:off x="2813538" y="4243754"/>
                <a:ext cx="633048"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03</a:t>
                </a:r>
              </a:p>
            </p:txBody>
          </p:sp>
        </p:grpSp>
      </p:grpSp>
      <p:grpSp>
        <p:nvGrpSpPr>
          <p:cNvPr id="69" name="Group 68">
            <a:extLst>
              <a:ext uri="{FF2B5EF4-FFF2-40B4-BE49-F238E27FC236}">
                <a16:creationId xmlns:a16="http://schemas.microsoft.com/office/drawing/2014/main" xmlns="" id="{2061C9D9-DFA1-4E61-A33A-0352CBE71FD2}"/>
              </a:ext>
            </a:extLst>
          </p:cNvPr>
          <p:cNvGrpSpPr/>
          <p:nvPr/>
        </p:nvGrpSpPr>
        <p:grpSpPr>
          <a:xfrm>
            <a:off x="-12949713" y="4384431"/>
            <a:ext cx="4571223" cy="866933"/>
            <a:chOff x="821393" y="4384431"/>
            <a:chExt cx="4571223" cy="866933"/>
          </a:xfrm>
        </p:grpSpPr>
        <p:sp>
          <p:nvSpPr>
            <p:cNvPr id="70" name="Rectangle 14">
              <a:extLst>
                <a:ext uri="{FF2B5EF4-FFF2-40B4-BE49-F238E27FC236}">
                  <a16:creationId xmlns:a16="http://schemas.microsoft.com/office/drawing/2014/main" xmlns="" id="{3A783338-2FD5-4304-B131-3BEDE497C3C0}"/>
                </a:ext>
              </a:extLst>
            </p:cNvPr>
            <p:cNvSpPr/>
            <p:nvPr/>
          </p:nvSpPr>
          <p:spPr>
            <a:xfrm rot="413416">
              <a:off x="821393" y="4847722"/>
              <a:ext cx="3116518" cy="403642"/>
            </a:xfrm>
            <a:custGeom>
              <a:avLst/>
              <a:gdLst>
                <a:gd name="connsiteX0" fmla="*/ 0 w 2309446"/>
                <a:gd name="connsiteY0" fmla="*/ 0 h 609600"/>
                <a:gd name="connsiteX1" fmla="*/ 2309446 w 2309446"/>
                <a:gd name="connsiteY1" fmla="*/ 0 h 609600"/>
                <a:gd name="connsiteX2" fmla="*/ 2309446 w 2309446"/>
                <a:gd name="connsiteY2" fmla="*/ 609600 h 609600"/>
                <a:gd name="connsiteX3" fmla="*/ 0 w 2309446"/>
                <a:gd name="connsiteY3" fmla="*/ 609600 h 609600"/>
                <a:gd name="connsiteX4" fmla="*/ 0 w 2309446"/>
                <a:gd name="connsiteY4" fmla="*/ 0 h 609600"/>
                <a:gd name="connsiteX0" fmla="*/ 0 w 2309446"/>
                <a:gd name="connsiteY0" fmla="*/ 23446 h 633046"/>
                <a:gd name="connsiteX1" fmla="*/ 1219199 w 2309446"/>
                <a:gd name="connsiteY1" fmla="*/ 0 h 633046"/>
                <a:gd name="connsiteX2" fmla="*/ 2309446 w 2309446"/>
                <a:gd name="connsiteY2" fmla="*/ 633046 h 633046"/>
                <a:gd name="connsiteX3" fmla="*/ 0 w 2309446"/>
                <a:gd name="connsiteY3" fmla="*/ 633046 h 633046"/>
                <a:gd name="connsiteX4" fmla="*/ 0 w 2309446"/>
                <a:gd name="connsiteY4" fmla="*/ 23446 h 633046"/>
                <a:gd name="connsiteX0" fmla="*/ 0 w 2309446"/>
                <a:gd name="connsiteY0" fmla="*/ 0 h 609600"/>
                <a:gd name="connsiteX1" fmla="*/ 1219199 w 2309446"/>
                <a:gd name="connsiteY1" fmla="*/ 11723 h 609600"/>
                <a:gd name="connsiteX2" fmla="*/ 2309446 w 2309446"/>
                <a:gd name="connsiteY2" fmla="*/ 609600 h 609600"/>
                <a:gd name="connsiteX3" fmla="*/ 0 w 2309446"/>
                <a:gd name="connsiteY3" fmla="*/ 609600 h 609600"/>
                <a:gd name="connsiteX4" fmla="*/ 0 w 2309446"/>
                <a:gd name="connsiteY4" fmla="*/ 0 h 609600"/>
                <a:gd name="connsiteX0" fmla="*/ 542182 w 2309446"/>
                <a:gd name="connsiteY0" fmla="*/ 346746 h 597877"/>
                <a:gd name="connsiteX1" fmla="*/ 1219199 w 2309446"/>
                <a:gd name="connsiteY1" fmla="*/ 0 h 597877"/>
                <a:gd name="connsiteX2" fmla="*/ 2309446 w 2309446"/>
                <a:gd name="connsiteY2" fmla="*/ 597877 h 597877"/>
                <a:gd name="connsiteX3" fmla="*/ 0 w 2309446"/>
                <a:gd name="connsiteY3" fmla="*/ 597877 h 597877"/>
                <a:gd name="connsiteX4" fmla="*/ 542182 w 2309446"/>
                <a:gd name="connsiteY4" fmla="*/ 346746 h 597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446" h="597877">
                  <a:moveTo>
                    <a:pt x="542182" y="346746"/>
                  </a:moveTo>
                  <a:lnTo>
                    <a:pt x="1219199" y="0"/>
                  </a:lnTo>
                  <a:lnTo>
                    <a:pt x="2309446" y="597877"/>
                  </a:lnTo>
                  <a:lnTo>
                    <a:pt x="0" y="597877"/>
                  </a:lnTo>
                  <a:lnTo>
                    <a:pt x="542182" y="346746"/>
                  </a:lnTo>
                  <a:close/>
                </a:path>
              </a:pathLst>
            </a:custGeom>
            <a:gradFill>
              <a:gsLst>
                <a:gs pos="20000">
                  <a:schemeClr val="tx1">
                    <a:lumMod val="65000"/>
                    <a:lumOff val="35000"/>
                  </a:schemeClr>
                </a:gs>
                <a:gs pos="52000">
                  <a:schemeClr val="bg2">
                    <a:lumMod val="50000"/>
                  </a:schemeClr>
                </a:gs>
                <a:gs pos="83000">
                  <a:schemeClr val="bg2">
                    <a:lumMod val="90000"/>
                  </a:schemeClr>
                </a:gs>
              </a:gsLst>
              <a:lin ang="0" scaled="1"/>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21E3854F-8E6B-43C8-94C3-4DFD21D11619}"/>
                </a:ext>
              </a:extLst>
            </p:cNvPr>
            <p:cNvGrpSpPr/>
            <p:nvPr/>
          </p:nvGrpSpPr>
          <p:grpSpPr>
            <a:xfrm>
              <a:off x="1083681" y="4384431"/>
              <a:ext cx="4308935" cy="852391"/>
              <a:chOff x="2572512" y="4114800"/>
              <a:chExt cx="4308935" cy="852391"/>
            </a:xfrm>
          </p:grpSpPr>
          <p:grpSp>
            <p:nvGrpSpPr>
              <p:cNvPr id="72" name="Group 71">
                <a:extLst>
                  <a:ext uri="{FF2B5EF4-FFF2-40B4-BE49-F238E27FC236}">
                    <a16:creationId xmlns:a16="http://schemas.microsoft.com/office/drawing/2014/main" xmlns="" id="{7167EC81-22D4-4AC3-BF63-2061A50BC3BA}"/>
                  </a:ext>
                </a:extLst>
              </p:cNvPr>
              <p:cNvGrpSpPr/>
              <p:nvPr/>
            </p:nvGrpSpPr>
            <p:grpSpPr>
              <a:xfrm>
                <a:off x="2572512" y="4114800"/>
                <a:ext cx="4308935" cy="852391"/>
                <a:chOff x="2572512" y="4114800"/>
                <a:chExt cx="4308935" cy="852391"/>
              </a:xfrm>
            </p:grpSpPr>
            <p:sp>
              <p:nvSpPr>
                <p:cNvPr id="74" name="Parallelogram 73">
                  <a:extLst>
                    <a:ext uri="{FF2B5EF4-FFF2-40B4-BE49-F238E27FC236}">
                      <a16:creationId xmlns:a16="http://schemas.microsoft.com/office/drawing/2014/main" xmlns="" id="{EE103DC9-0DD5-4A2E-AAED-BA81A3C6A57F}"/>
                    </a:ext>
                  </a:extLst>
                </p:cNvPr>
                <p:cNvSpPr/>
                <p:nvPr/>
              </p:nvSpPr>
              <p:spPr>
                <a:xfrm rot="1573221">
                  <a:off x="2726448" y="4122408"/>
                  <a:ext cx="438912" cy="844783"/>
                </a:xfrm>
                <a:prstGeom prst="parallelogram">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xmlns="" id="{6612B0B7-2F4E-4D8D-B828-AB4BC7C7067F}"/>
                    </a:ext>
                  </a:extLst>
                </p:cNvPr>
                <p:cNvSpPr/>
                <p:nvPr/>
              </p:nvSpPr>
              <p:spPr>
                <a:xfrm>
                  <a:off x="2572512" y="4114800"/>
                  <a:ext cx="4308935" cy="715108"/>
                </a:xfrm>
                <a:custGeom>
                  <a:avLst/>
                  <a:gdLst>
                    <a:gd name="connsiteX0" fmla="*/ 3501998 w 4308935"/>
                    <a:gd name="connsiteY0" fmla="*/ 0 h 715108"/>
                    <a:gd name="connsiteX1" fmla="*/ 4189748 w 4308935"/>
                    <a:gd name="connsiteY1" fmla="*/ 0 h 715108"/>
                    <a:gd name="connsiteX2" fmla="*/ 4308935 w 4308935"/>
                    <a:gd name="connsiteY2" fmla="*/ 119187 h 715108"/>
                    <a:gd name="connsiteX3" fmla="*/ 4308935 w 4308935"/>
                    <a:gd name="connsiteY3" fmla="*/ 595921 h 715108"/>
                    <a:gd name="connsiteX4" fmla="*/ 4189748 w 4308935"/>
                    <a:gd name="connsiteY4" fmla="*/ 715108 h 715108"/>
                    <a:gd name="connsiteX5" fmla="*/ 3501998 w 4308935"/>
                    <a:gd name="connsiteY5" fmla="*/ 715108 h 715108"/>
                    <a:gd name="connsiteX6" fmla="*/ 3490378 w 4308935"/>
                    <a:gd name="connsiteY6" fmla="*/ 712762 h 715108"/>
                    <a:gd name="connsiteX7" fmla="*/ 0 w 4308935"/>
                    <a:gd name="connsiteY7" fmla="*/ 712762 h 715108"/>
                    <a:gd name="connsiteX8" fmla="*/ 417895 w 4308935"/>
                    <a:gd name="connsiteY8" fmla="*/ 5626 h 715108"/>
                    <a:gd name="connsiteX9" fmla="*/ 3474132 w 4308935"/>
                    <a:gd name="connsiteY9" fmla="*/ 5626 h 71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935" h="715108">
                      <a:moveTo>
                        <a:pt x="3501998" y="0"/>
                      </a:moveTo>
                      <a:lnTo>
                        <a:pt x="4189748" y="0"/>
                      </a:lnTo>
                      <a:cubicBezTo>
                        <a:pt x="4255573" y="0"/>
                        <a:pt x="4308935" y="53362"/>
                        <a:pt x="4308935" y="119187"/>
                      </a:cubicBezTo>
                      <a:lnTo>
                        <a:pt x="4308935" y="595921"/>
                      </a:lnTo>
                      <a:cubicBezTo>
                        <a:pt x="4308935" y="661746"/>
                        <a:pt x="4255573" y="715108"/>
                        <a:pt x="4189748" y="715108"/>
                      </a:cubicBezTo>
                      <a:lnTo>
                        <a:pt x="3501998" y="715108"/>
                      </a:lnTo>
                      <a:lnTo>
                        <a:pt x="3490378" y="712762"/>
                      </a:lnTo>
                      <a:lnTo>
                        <a:pt x="0" y="712762"/>
                      </a:lnTo>
                      <a:lnTo>
                        <a:pt x="417895" y="5626"/>
                      </a:lnTo>
                      <a:lnTo>
                        <a:pt x="3474132" y="5626"/>
                      </a:lnTo>
                      <a:close/>
                    </a:path>
                  </a:pathLst>
                </a:custGeom>
                <a:gradFill flip="none" rotWithShape="1">
                  <a:gsLst>
                    <a:gs pos="20000">
                      <a:schemeClr val="accent2">
                        <a:lumMod val="50000"/>
                      </a:schemeClr>
                    </a:gs>
                    <a:gs pos="52000">
                      <a:schemeClr val="accent2">
                        <a:lumMod val="75000"/>
                      </a:schemeClr>
                    </a:gs>
                    <a:gs pos="91000">
                      <a:schemeClr val="accent2">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400" dirty="0">
                      <a:solidFill>
                        <a:schemeClr val="tx1"/>
                      </a:solidFill>
                      <a:latin typeface="Arial" panose="020B0604020202020204" pitchFamily="34" charset="0"/>
                      <a:cs typeface="Arial" panose="020B0604020202020204" pitchFamily="34" charset="0"/>
                    </a:rPr>
                    <a:t>KẾT LUẬN</a:t>
                  </a:r>
                </a:p>
              </p:txBody>
            </p:sp>
            <p:sp>
              <p:nvSpPr>
                <p:cNvPr id="76" name="Graphic 8" descr="Heart">
                  <a:extLst>
                    <a:ext uri="{FF2B5EF4-FFF2-40B4-BE49-F238E27FC236}">
                      <a16:creationId xmlns:a16="http://schemas.microsoft.com/office/drawing/2014/main" xmlns="" id="{C09769EB-B5E0-4D7C-ADA3-AF86A2174B1A}"/>
                    </a:ext>
                  </a:extLst>
                </p:cNvPr>
                <p:cNvSpPr/>
                <p:nvPr/>
              </p:nvSpPr>
              <p:spPr>
                <a:xfrm>
                  <a:off x="6182458" y="4255477"/>
                  <a:ext cx="534865" cy="441518"/>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noFill/>
                <a:ln w="19050"/>
              </p:spPr>
              <p:style>
                <a:lnRef idx="2">
                  <a:schemeClr val="dk1"/>
                </a:lnRef>
                <a:fillRef idx="1">
                  <a:schemeClr val="lt1"/>
                </a:fillRef>
                <a:effectRef idx="0">
                  <a:schemeClr val="dk1"/>
                </a:effectRef>
                <a:fontRef idx="minor">
                  <a:schemeClr val="dk1"/>
                </a:fontRef>
              </p:style>
              <p:txBody>
                <a:bodyPr rtlCol="0" anchor="ctr"/>
                <a:lstStyle/>
                <a:p>
                  <a:endParaRPr lang="en-US"/>
                </a:p>
              </p:txBody>
            </p:sp>
          </p:grpSp>
          <p:sp>
            <p:nvSpPr>
              <p:cNvPr id="73" name="TextBox 72">
                <a:extLst>
                  <a:ext uri="{FF2B5EF4-FFF2-40B4-BE49-F238E27FC236}">
                    <a16:creationId xmlns:a16="http://schemas.microsoft.com/office/drawing/2014/main" xmlns="" id="{97459887-FC3E-4557-A782-79101BB50C31}"/>
                  </a:ext>
                </a:extLst>
              </p:cNvPr>
              <p:cNvSpPr txBox="1"/>
              <p:nvPr/>
            </p:nvSpPr>
            <p:spPr>
              <a:xfrm>
                <a:off x="2813538" y="4243754"/>
                <a:ext cx="633048"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04</a:t>
                </a:r>
              </a:p>
            </p:txBody>
          </p:sp>
        </p:grpSp>
      </p:grpSp>
      <p:sp>
        <p:nvSpPr>
          <p:cNvPr id="2" name="Title 1"/>
          <p:cNvSpPr>
            <a:spLocks noGrp="1"/>
          </p:cNvSpPr>
          <p:nvPr>
            <p:ph type="ctrTitle"/>
          </p:nvPr>
        </p:nvSpPr>
        <p:spPr>
          <a:xfrm>
            <a:off x="1314503" y="1802251"/>
            <a:ext cx="3771413" cy="1059732"/>
          </a:xfrm>
        </p:spPr>
        <p:txBody>
          <a:bodyPr>
            <a:normAutofit/>
          </a:bodyPr>
          <a:lstStyle/>
          <a:p>
            <a:r>
              <a:rPr lang="en-US" sz="3200" dirty="0" err="1" smtClean="0">
                <a:solidFill>
                  <a:schemeClr val="accent5"/>
                </a:solidFill>
              </a:rPr>
              <a:t>Đề</a:t>
            </a:r>
            <a:r>
              <a:rPr lang="en-US" sz="3200" dirty="0" smtClean="0">
                <a:solidFill>
                  <a:schemeClr val="accent5"/>
                </a:solidFill>
              </a:rPr>
              <a:t> </a:t>
            </a:r>
            <a:r>
              <a:rPr lang="en-US" sz="3200" dirty="0" err="1" smtClean="0">
                <a:solidFill>
                  <a:schemeClr val="accent5"/>
                </a:solidFill>
              </a:rPr>
              <a:t>tài</a:t>
            </a:r>
            <a:r>
              <a:rPr lang="en-US" sz="3200" dirty="0" smtClean="0">
                <a:solidFill>
                  <a:schemeClr val="accent5"/>
                </a:solidFill>
              </a:rPr>
              <a:t> :WEB QUẢN LÝ BÁN SÁCH </a:t>
            </a:r>
            <a:endParaRPr lang="en-US" sz="3200" dirty="0">
              <a:solidFill>
                <a:schemeClr val="accent5"/>
              </a:solidFill>
            </a:endParaRPr>
          </a:p>
        </p:txBody>
      </p:sp>
    </p:spTree>
    <p:extLst>
      <p:ext uri="{BB962C8B-B14F-4D97-AF65-F5344CB8AC3E}">
        <p14:creationId xmlns:p14="http://schemas.microsoft.com/office/powerpoint/2010/main" val="32210091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1528">
        <p159:morph option="byObject"/>
      </p:transition>
    </mc:Choice>
    <mc:Fallback>
      <p:transition spd="slow" advTm="152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40">
            <a:extLst>
              <a:ext uri="{FF2B5EF4-FFF2-40B4-BE49-F238E27FC236}">
                <a16:creationId xmlns:a16="http://schemas.microsoft.com/office/drawing/2014/main" xmlns="" id="{D34A131F-FA73-4994-A76E-EC2C31DEF61F}"/>
              </a:ext>
            </a:extLst>
          </p:cNvPr>
          <p:cNvSpPr/>
          <p:nvPr/>
        </p:nvSpPr>
        <p:spPr>
          <a:xfrm>
            <a:off x="-3223221" y="2156075"/>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43">
            <a:extLst>
              <a:ext uri="{FF2B5EF4-FFF2-40B4-BE49-F238E27FC236}">
                <a16:creationId xmlns:a16="http://schemas.microsoft.com/office/drawing/2014/main" xmlns="" id="{B71A262D-3868-4E2F-99BB-4A5C7D0FFCEE}"/>
              </a:ext>
            </a:extLst>
          </p:cNvPr>
          <p:cNvSpPr/>
          <p:nvPr/>
        </p:nvSpPr>
        <p:spPr>
          <a:xfrm>
            <a:off x="-3097872" y="2385563"/>
            <a:ext cx="1387928" cy="431487"/>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1</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38" name="Rectangle 44">
            <a:extLst>
              <a:ext uri="{FF2B5EF4-FFF2-40B4-BE49-F238E27FC236}">
                <a16:creationId xmlns:a16="http://schemas.microsoft.com/office/drawing/2014/main" xmlns="" id="{35D38E93-BC12-4076-859E-03E7EEE7FB6E}"/>
              </a:ext>
            </a:extLst>
          </p:cNvPr>
          <p:cNvSpPr/>
          <p:nvPr/>
        </p:nvSpPr>
        <p:spPr>
          <a:xfrm>
            <a:off x="-3098484" y="2988180"/>
            <a:ext cx="2108181" cy="535843"/>
          </a:xfrm>
          <a:prstGeom prst="rect">
            <a:avLst/>
          </a:prstGeom>
          <a:solidFill>
            <a:schemeClr val="accent1">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1</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40" name="Rectangle: Rounded Corners 40">
            <a:extLst>
              <a:ext uri="{FF2B5EF4-FFF2-40B4-BE49-F238E27FC236}">
                <a16:creationId xmlns:a16="http://schemas.microsoft.com/office/drawing/2014/main" xmlns="" id="{025F0450-82DB-41F0-88AD-CF90531967DB}"/>
              </a:ext>
            </a:extLst>
          </p:cNvPr>
          <p:cNvSpPr/>
          <p:nvPr/>
        </p:nvSpPr>
        <p:spPr>
          <a:xfrm>
            <a:off x="-386029" y="-350520"/>
            <a:ext cx="12969038" cy="7445829"/>
          </a:xfrm>
          <a:prstGeom prst="roundRect">
            <a:avLst>
              <a:gd name="adj" fmla="val 7898"/>
            </a:avLst>
          </a:prstGeom>
          <a:solidFill>
            <a:srgbClr val="D054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Rectangle 43">
            <a:extLst>
              <a:ext uri="{FF2B5EF4-FFF2-40B4-BE49-F238E27FC236}">
                <a16:creationId xmlns:a16="http://schemas.microsoft.com/office/drawing/2014/main" xmlns="" id="{BBF4F4C4-4294-45B8-90C4-A9B3B3A0295B}"/>
              </a:ext>
            </a:extLst>
          </p:cNvPr>
          <p:cNvSpPr/>
          <p:nvPr/>
        </p:nvSpPr>
        <p:spPr>
          <a:xfrm>
            <a:off x="3428239" y="-91803"/>
            <a:ext cx="2934711" cy="646331"/>
          </a:xfrm>
          <a:prstGeom prst="rect">
            <a:avLst/>
          </a:prstGeom>
          <a:solidFill>
            <a:srgbClr val="D05400"/>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lumMod val="95000"/>
                  </a:prstClr>
                </a:solidFill>
                <a:effectLst/>
                <a:uLnTx/>
                <a:uFillTx/>
                <a:latin typeface="Arial" panose="020B0604020202020204" pitchFamily="34" charset="0"/>
                <a:cs typeface="Arial" panose="020B0604020202020204" pitchFamily="34" charset="0"/>
              </a:rPr>
              <a:t>Nội</a:t>
            </a:r>
            <a:r>
              <a:rPr kumimoji="0" lang="en-US" sz="36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 dung 2</a:t>
            </a:r>
          </a:p>
        </p:txBody>
      </p:sp>
      <p:sp>
        <p:nvSpPr>
          <p:cNvPr id="49" name="Rectangle: Rounded Corners 40">
            <a:extLst>
              <a:ext uri="{FF2B5EF4-FFF2-40B4-BE49-F238E27FC236}">
                <a16:creationId xmlns:a16="http://schemas.microsoft.com/office/drawing/2014/main" xmlns="" id="{C6C1244B-D8D7-41D5-9B2D-5F5794D39BCF}"/>
              </a:ext>
            </a:extLst>
          </p:cNvPr>
          <p:cNvSpPr/>
          <p:nvPr/>
        </p:nvSpPr>
        <p:spPr>
          <a:xfrm>
            <a:off x="12891652" y="2134720"/>
            <a:ext cx="2480348" cy="2242760"/>
          </a:xfrm>
          <a:prstGeom prst="roundRect">
            <a:avLst>
              <a:gd name="adj" fmla="val 21776"/>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43">
            <a:extLst>
              <a:ext uri="{FF2B5EF4-FFF2-40B4-BE49-F238E27FC236}">
                <a16:creationId xmlns:a16="http://schemas.microsoft.com/office/drawing/2014/main" xmlns="" id="{179E4536-BCC6-44B7-A1A6-F574C920AF39}"/>
              </a:ext>
            </a:extLst>
          </p:cNvPr>
          <p:cNvSpPr/>
          <p:nvPr/>
        </p:nvSpPr>
        <p:spPr>
          <a:xfrm>
            <a:off x="13027068" y="2432674"/>
            <a:ext cx="1451684" cy="369332"/>
          </a:xfrm>
          <a:prstGeom prst="rect">
            <a:avLst/>
          </a:prstGeom>
          <a:solidFill>
            <a:srgbClr val="619428"/>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3</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2" name="Rectangle 44">
            <a:extLst>
              <a:ext uri="{FF2B5EF4-FFF2-40B4-BE49-F238E27FC236}">
                <a16:creationId xmlns:a16="http://schemas.microsoft.com/office/drawing/2014/main" xmlns="" id="{680776EC-AEF6-4DC3-AABC-54FF57C0A0CB}"/>
              </a:ext>
            </a:extLst>
          </p:cNvPr>
          <p:cNvSpPr/>
          <p:nvPr/>
        </p:nvSpPr>
        <p:spPr>
          <a:xfrm>
            <a:off x="13043922" y="2796992"/>
            <a:ext cx="1434830" cy="253916"/>
          </a:xfrm>
          <a:prstGeom prst="rect">
            <a:avLst/>
          </a:prstGeom>
          <a:solidFill>
            <a:srgbClr val="619428"/>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3</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54" name="Rectangle: Rounded Corners 40">
            <a:extLst>
              <a:ext uri="{FF2B5EF4-FFF2-40B4-BE49-F238E27FC236}">
                <a16:creationId xmlns:a16="http://schemas.microsoft.com/office/drawing/2014/main" xmlns="" id="{3C32C037-6F50-4237-BDD9-4A56391AA7EB}"/>
              </a:ext>
            </a:extLst>
          </p:cNvPr>
          <p:cNvSpPr/>
          <p:nvPr/>
        </p:nvSpPr>
        <p:spPr>
          <a:xfrm>
            <a:off x="15726363" y="2134720"/>
            <a:ext cx="2634342" cy="2242760"/>
          </a:xfrm>
          <a:prstGeom prst="roundRect">
            <a:avLst>
              <a:gd name="adj" fmla="val 21776"/>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43">
            <a:extLst>
              <a:ext uri="{FF2B5EF4-FFF2-40B4-BE49-F238E27FC236}">
                <a16:creationId xmlns:a16="http://schemas.microsoft.com/office/drawing/2014/main" xmlns="" id="{39CFD826-50FB-4ABE-AB84-DD98B68C0DCE}"/>
              </a:ext>
            </a:extLst>
          </p:cNvPr>
          <p:cNvSpPr/>
          <p:nvPr/>
        </p:nvSpPr>
        <p:spPr>
          <a:xfrm>
            <a:off x="15927681" y="2379593"/>
            <a:ext cx="1451684" cy="369331"/>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4</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7" name="Rectangle 44">
            <a:extLst>
              <a:ext uri="{FF2B5EF4-FFF2-40B4-BE49-F238E27FC236}">
                <a16:creationId xmlns:a16="http://schemas.microsoft.com/office/drawing/2014/main" xmlns="" id="{33092850-16EF-4C7D-B5F7-A139817FDC15}"/>
              </a:ext>
            </a:extLst>
          </p:cNvPr>
          <p:cNvSpPr/>
          <p:nvPr/>
        </p:nvSpPr>
        <p:spPr>
          <a:xfrm>
            <a:off x="15944535" y="2737858"/>
            <a:ext cx="1639530" cy="253916"/>
          </a:xfrm>
          <a:prstGeom prst="rect">
            <a:avLst/>
          </a:prstGeom>
          <a:solidFill>
            <a:schemeClr val="accent4">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4</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 name="Hình chữ nhật: Góc Tròn 1">
            <a:extLst>
              <a:ext uri="{FF2B5EF4-FFF2-40B4-BE49-F238E27FC236}">
                <a16:creationId xmlns:a16="http://schemas.microsoft.com/office/drawing/2014/main" xmlns="" id="{4C616653-0915-4AA3-8346-6C8F073F1FDD}"/>
              </a:ext>
            </a:extLst>
          </p:cNvPr>
          <p:cNvSpPr/>
          <p:nvPr/>
        </p:nvSpPr>
        <p:spPr>
          <a:xfrm>
            <a:off x="4537730" y="-2429389"/>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sp>
        <p:nvSpPr>
          <p:cNvPr id="3" name="Oval 2">
            <a:extLst>
              <a:ext uri="{FF2B5EF4-FFF2-40B4-BE49-F238E27FC236}">
                <a16:creationId xmlns:a16="http://schemas.microsoft.com/office/drawing/2014/main" xmlns="" id="{E44C404C-4E78-47E7-BCFD-9613AAB8C049}"/>
              </a:ext>
            </a:extLst>
          </p:cNvPr>
          <p:cNvSpPr/>
          <p:nvPr/>
        </p:nvSpPr>
        <p:spPr>
          <a:xfrm>
            <a:off x="10390238" y="-1769806"/>
            <a:ext cx="7747000" cy="952745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dirty="0"/>
              <a:t> </a:t>
            </a:r>
          </a:p>
        </p:txBody>
      </p:sp>
      <p:pic>
        <p:nvPicPr>
          <p:cNvPr id="20" name="Picture 4" descr="Tin học cơ bản, nền tàng của mọi kỹ năng.">
            <a:extLst>
              <a:ext uri="{FF2B5EF4-FFF2-40B4-BE49-F238E27FC236}">
                <a16:creationId xmlns:a16="http://schemas.microsoft.com/office/drawing/2014/main" xmlns="" id="{69F44886-D6B7-43EE-BD52-6CFCF4030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33889">
            <a:off x="10514374" y="742308"/>
            <a:ext cx="285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Ý Tưởng Sáng Sủa Và Tư Duy Sáng Tạo Biểu Tượng Bóng Đèn Bóng Đèn Ý Tưởng  Biểu Tượng Giải Pháp Biểu Tượng Đèn Biểu Tượng Sáng Tạo Ý Tưởng Hình minh">
            <a:extLst>
              <a:ext uri="{FF2B5EF4-FFF2-40B4-BE49-F238E27FC236}">
                <a16:creationId xmlns:a16="http://schemas.microsoft.com/office/drawing/2014/main" xmlns="" id="{95D9CEA5-BB6E-407F-AFAB-B69916C4675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805" y1="29004" x2="49805" y2="29004"/>
                        <a14:foregroundMark x1="49805" y1="24316" x2="50977" y2="32617"/>
                        <a14:foregroundMark x1="50977" y1="32617" x2="42285" y2="24023"/>
                        <a14:foregroundMark x1="42285" y1="24023" x2="29297" y2="29785"/>
                        <a14:foregroundMark x1="29297" y1="29785" x2="35645" y2="27539"/>
                        <a14:foregroundMark x1="50977" y1="20020" x2="41406" y2="31055"/>
                      </a14:backgroundRemoval>
                    </a14:imgEffect>
                  </a14:imgLayer>
                </a14:imgProps>
              </a:ext>
              <a:ext uri="{28A0092B-C50C-407E-A947-70E740481C1C}">
                <a14:useLocalDpi xmlns:a14="http://schemas.microsoft.com/office/drawing/2010/main" val="0"/>
              </a:ext>
            </a:extLst>
          </a:blip>
          <a:srcRect/>
          <a:stretch>
            <a:fillRect/>
          </a:stretch>
        </p:blipFill>
        <p:spPr bwMode="auto">
          <a:xfrm>
            <a:off x="9389166" y="2654068"/>
            <a:ext cx="2802834" cy="280283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Sơ lược về ngôn ngữ lập trình Java - ZmikiSoft">
            <a:extLst>
              <a:ext uri="{FF2B5EF4-FFF2-40B4-BE49-F238E27FC236}">
                <a16:creationId xmlns:a16="http://schemas.microsoft.com/office/drawing/2014/main" xmlns="" id="{E5AAD73A-8345-4596-9015-D6CD72304594}"/>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8000">
            <a:off x="14906936" y="-1937115"/>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Bug, code, hack, virus, website icon - Download on Iconfinder">
            <a:extLst>
              <a:ext uri="{FF2B5EF4-FFF2-40B4-BE49-F238E27FC236}">
                <a16:creationId xmlns:a16="http://schemas.microsoft.com/office/drawing/2014/main" xmlns="" id="{6671E6AD-5AA1-407A-BD56-D90746072408}"/>
              </a:ext>
            </a:extLst>
          </p:cNvPr>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624">
            <a:off x="12478680" y="-1232239"/>
            <a:ext cx="1729408" cy="1520583"/>
          </a:xfrm>
          <a:prstGeom prst="rect">
            <a:avLst/>
          </a:prstGeom>
          <a:blipFill>
            <a:blip r:embed="rId7">
              <a:duotone>
                <a:schemeClr val="accent6">
                  <a:shade val="45000"/>
                  <a:satMod val="135000"/>
                </a:schemeClr>
                <a:prstClr val="white"/>
              </a:duotone>
            </a:blip>
            <a:tile tx="0" ty="0" sx="100000" sy="100000" flip="none" algn="tl"/>
          </a:blipFill>
        </p:spPr>
      </p:pic>
      <p:sp>
        <p:nvSpPr>
          <p:cNvPr id="24" name="Rectangle: Rounded Corners 1">
            <a:extLst>
              <a:ext uri="{FF2B5EF4-FFF2-40B4-BE49-F238E27FC236}">
                <a16:creationId xmlns:a16="http://schemas.microsoft.com/office/drawing/2014/main" xmlns="" id="{72F2E6DF-112C-4B95-9712-B11CFED2DCB4}"/>
              </a:ext>
            </a:extLst>
          </p:cNvPr>
          <p:cNvSpPr/>
          <p:nvPr/>
        </p:nvSpPr>
        <p:spPr>
          <a:xfrm>
            <a:off x="294966" y="729775"/>
            <a:ext cx="8847295" cy="6013925"/>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5" name="Rectangle 43">
            <a:extLst>
              <a:ext uri="{FF2B5EF4-FFF2-40B4-BE49-F238E27FC236}">
                <a16:creationId xmlns:a16="http://schemas.microsoft.com/office/drawing/2014/main" xmlns="" id="{976A6488-914B-4F39-9273-8E13924E68FF}"/>
              </a:ext>
            </a:extLst>
          </p:cNvPr>
          <p:cNvSpPr/>
          <p:nvPr/>
        </p:nvSpPr>
        <p:spPr>
          <a:xfrm>
            <a:off x="0" y="0"/>
            <a:ext cx="10736825" cy="646331"/>
          </a:xfrm>
          <a:prstGeom prst="rect">
            <a:avLst/>
          </a:prstGeom>
          <a:solidFill>
            <a:srgbClr val="D05400"/>
          </a:solidFill>
        </p:spPr>
        <p:txBody>
          <a:bodyPr wrap="square">
            <a:spAutoFit/>
          </a:bodyPr>
          <a:lstStyle/>
          <a:p>
            <a:pPr algn="ctr" defTabSz="457200">
              <a:defRPr/>
            </a:pPr>
            <a:r>
              <a:rPr lang="en-US" sz="3600" dirty="0">
                <a:solidFill>
                  <a:schemeClr val="bg1"/>
                </a:solidFill>
                <a:latin typeface="Arial" panose="020B0604020202020204" pitchFamily="34" charset="0"/>
                <a:cs typeface="Arial" panose="020B0604020202020204" pitchFamily="34" charset="0"/>
              </a:rPr>
              <a:t>02. PHÂN TÍCH HỆ THỐNGHƯỚNG ĐỐI TƯỢNG</a:t>
            </a:r>
          </a:p>
        </p:txBody>
      </p:sp>
      <p:graphicFrame>
        <p:nvGraphicFramePr>
          <p:cNvPr id="12" name="Diagram 11">
            <a:extLst>
              <a:ext uri="{FF2B5EF4-FFF2-40B4-BE49-F238E27FC236}">
                <a16:creationId xmlns:a16="http://schemas.microsoft.com/office/drawing/2014/main" xmlns="" id="{D06542D4-5154-477B-9C80-07FA53C33ECB}"/>
              </a:ext>
            </a:extLst>
          </p:cNvPr>
          <p:cNvGraphicFramePr/>
          <p:nvPr>
            <p:extLst>
              <p:ext uri="{D42A27DB-BD31-4B8C-83A1-F6EECF244321}">
                <p14:modId xmlns:p14="http://schemas.microsoft.com/office/powerpoint/2010/main" val="2637385914"/>
              </p:ext>
            </p:extLst>
          </p:nvPr>
        </p:nvGraphicFramePr>
        <p:xfrm>
          <a:off x="2240280" y="1051560"/>
          <a:ext cx="7757160" cy="53949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Circle: Hollow 14">
            <a:extLst>
              <a:ext uri="{FF2B5EF4-FFF2-40B4-BE49-F238E27FC236}">
                <a16:creationId xmlns:a16="http://schemas.microsoft.com/office/drawing/2014/main" xmlns="" id="{156BAE90-907E-4882-9C54-FB204F844184}"/>
              </a:ext>
            </a:extLst>
          </p:cNvPr>
          <p:cNvSpPr/>
          <p:nvPr/>
        </p:nvSpPr>
        <p:spPr>
          <a:xfrm>
            <a:off x="-3377005" y="5648662"/>
            <a:ext cx="182880" cy="198120"/>
          </a:xfrm>
          <a:prstGeom prst="donut">
            <a:avLst>
              <a:gd name="adj" fmla="val 764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Graphic 16" descr="Atom">
            <a:extLst>
              <a:ext uri="{FF2B5EF4-FFF2-40B4-BE49-F238E27FC236}">
                <a16:creationId xmlns:a16="http://schemas.microsoft.com/office/drawing/2014/main" xmlns="" id="{20DC932D-73F0-4B46-ADEE-F34BD86342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rot="20527606">
            <a:off x="381000" y="1097280"/>
            <a:ext cx="1859280" cy="1859280"/>
          </a:xfrm>
          <a:prstGeom prst="rect">
            <a:avLst/>
          </a:prstGeom>
        </p:spPr>
      </p:pic>
      <p:grpSp>
        <p:nvGrpSpPr>
          <p:cNvPr id="83" name="Group 82">
            <a:extLst>
              <a:ext uri="{FF2B5EF4-FFF2-40B4-BE49-F238E27FC236}">
                <a16:creationId xmlns:a16="http://schemas.microsoft.com/office/drawing/2014/main" xmlns="" id="{ADC07BF6-EE15-42BA-81A5-6DCD440E621B}"/>
              </a:ext>
            </a:extLst>
          </p:cNvPr>
          <p:cNvGrpSpPr/>
          <p:nvPr/>
        </p:nvGrpSpPr>
        <p:grpSpPr>
          <a:xfrm>
            <a:off x="371572" y="3477559"/>
            <a:ext cx="4673351" cy="2857921"/>
            <a:chOff x="685082" y="4000079"/>
            <a:chExt cx="4673351" cy="2857921"/>
          </a:xfrm>
        </p:grpSpPr>
        <p:grpSp>
          <p:nvGrpSpPr>
            <p:cNvPr id="84" name="Group 83">
              <a:extLst>
                <a:ext uri="{FF2B5EF4-FFF2-40B4-BE49-F238E27FC236}">
                  <a16:creationId xmlns:a16="http://schemas.microsoft.com/office/drawing/2014/main" xmlns="" id="{D343FB7A-B45C-457C-9438-07AA683091D1}"/>
                </a:ext>
              </a:extLst>
            </p:cNvPr>
            <p:cNvGrpSpPr/>
            <p:nvPr/>
          </p:nvGrpSpPr>
          <p:grpSpPr>
            <a:xfrm>
              <a:off x="1006993" y="4000079"/>
              <a:ext cx="4351440" cy="2857921"/>
              <a:chOff x="685800" y="3307080"/>
              <a:chExt cx="4351440" cy="2857921"/>
            </a:xfrm>
          </p:grpSpPr>
          <p:sp>
            <p:nvSpPr>
              <p:cNvPr id="104" name="Rectangle 103">
                <a:extLst>
                  <a:ext uri="{FF2B5EF4-FFF2-40B4-BE49-F238E27FC236}">
                    <a16:creationId xmlns:a16="http://schemas.microsoft.com/office/drawing/2014/main" xmlns="" id="{B30F2BBC-10CE-4478-9B01-740175EC3220}"/>
                  </a:ext>
                </a:extLst>
              </p:cNvPr>
              <p:cNvSpPr/>
              <p:nvPr/>
            </p:nvSpPr>
            <p:spPr>
              <a:xfrm rot="20471483">
                <a:off x="685800" y="3307080"/>
                <a:ext cx="3718560" cy="2727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xmlns="" id="{27C77F92-4D50-4FC7-A726-D0089FD50ADB}"/>
                  </a:ext>
                </a:extLst>
              </p:cNvPr>
              <p:cNvSpPr/>
              <p:nvPr/>
            </p:nvSpPr>
            <p:spPr>
              <a:xfrm rot="20458742">
                <a:off x="822683" y="3552001"/>
                <a:ext cx="3474720" cy="2334233"/>
              </a:xfrm>
              <a:prstGeom prst="rect">
                <a:avLst/>
              </a:prstGeom>
              <a:blipFill>
                <a:blip r:embed="rId1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descr="Bow">
                <a:extLst>
                  <a:ext uri="{FF2B5EF4-FFF2-40B4-BE49-F238E27FC236}">
                    <a16:creationId xmlns:a16="http://schemas.microsoft.com/office/drawing/2014/main" xmlns="" id="{8933C01A-AD2F-48A9-95D5-800475D4619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rot="20307449">
                <a:off x="4122840" y="5250601"/>
                <a:ext cx="914400" cy="914400"/>
              </a:xfrm>
              <a:prstGeom prst="rect">
                <a:avLst/>
              </a:prstGeom>
            </p:spPr>
          </p:pic>
        </p:grpSp>
        <p:grpSp>
          <p:nvGrpSpPr>
            <p:cNvPr id="85" name="Group 84">
              <a:extLst>
                <a:ext uri="{FF2B5EF4-FFF2-40B4-BE49-F238E27FC236}">
                  <a16:creationId xmlns:a16="http://schemas.microsoft.com/office/drawing/2014/main" xmlns="" id="{C61A3DF7-7717-44C4-A47D-F664895970C1}"/>
                </a:ext>
              </a:extLst>
            </p:cNvPr>
            <p:cNvGrpSpPr/>
            <p:nvPr/>
          </p:nvGrpSpPr>
          <p:grpSpPr>
            <a:xfrm rot="4242039">
              <a:off x="2234934" y="2464428"/>
              <a:ext cx="504398" cy="3604102"/>
              <a:chOff x="5626380" y="2353849"/>
              <a:chExt cx="964974" cy="3959193"/>
            </a:xfrm>
          </p:grpSpPr>
          <p:sp>
            <p:nvSpPr>
              <p:cNvPr id="86" name="Rectangle 85">
                <a:extLst>
                  <a:ext uri="{FF2B5EF4-FFF2-40B4-BE49-F238E27FC236}">
                    <a16:creationId xmlns:a16="http://schemas.microsoft.com/office/drawing/2014/main" xmlns="" id="{7FF7C13D-B9F2-4BFF-A031-A65698079D87}"/>
                  </a:ext>
                </a:extLst>
              </p:cNvPr>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86">
                <a:extLst>
                  <a:ext uri="{FF2B5EF4-FFF2-40B4-BE49-F238E27FC236}">
                    <a16:creationId xmlns:a16="http://schemas.microsoft.com/office/drawing/2014/main" xmlns="" id="{8D4C525A-7C96-40D8-A5FC-6E00556A599E}"/>
                  </a:ext>
                </a:extLst>
              </p:cNvPr>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87">
                <a:extLst>
                  <a:ext uri="{FF2B5EF4-FFF2-40B4-BE49-F238E27FC236}">
                    <a16:creationId xmlns:a16="http://schemas.microsoft.com/office/drawing/2014/main" xmlns="" id="{320BE684-8476-4C26-88E3-19B1164B4D03}"/>
                  </a:ext>
                </a:extLst>
              </p:cNvPr>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88">
                <a:extLst>
                  <a:ext uri="{FF2B5EF4-FFF2-40B4-BE49-F238E27FC236}">
                    <a16:creationId xmlns:a16="http://schemas.microsoft.com/office/drawing/2014/main" xmlns="" id="{D8CF865F-44CC-488A-A7EB-CFE78DF5F0B9}"/>
                  </a:ext>
                </a:extLst>
              </p:cNvPr>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xmlns="" id="{E9EE6C52-4019-46EC-875D-300ADE53B465}"/>
                  </a:ext>
                </a:extLst>
              </p:cNvPr>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Rectangle 90">
                <a:extLst>
                  <a:ext uri="{FF2B5EF4-FFF2-40B4-BE49-F238E27FC236}">
                    <a16:creationId xmlns:a16="http://schemas.microsoft.com/office/drawing/2014/main" xmlns="" id="{F5F7C658-CCB1-4C7B-B831-CBE51B265CFF}"/>
                  </a:ext>
                </a:extLst>
              </p:cNvPr>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91">
                <a:extLst>
                  <a:ext uri="{FF2B5EF4-FFF2-40B4-BE49-F238E27FC236}">
                    <a16:creationId xmlns:a16="http://schemas.microsoft.com/office/drawing/2014/main" xmlns="" id="{17A96C6B-D405-430C-8844-01CE61FD921A}"/>
                  </a:ext>
                </a:extLst>
              </p:cNvPr>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92">
                <a:extLst>
                  <a:ext uri="{FF2B5EF4-FFF2-40B4-BE49-F238E27FC236}">
                    <a16:creationId xmlns:a16="http://schemas.microsoft.com/office/drawing/2014/main" xmlns="" id="{73FDE2ED-E557-4836-BC94-BA084CB27850}"/>
                  </a:ext>
                </a:extLst>
              </p:cNvPr>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93">
                <a:extLst>
                  <a:ext uri="{FF2B5EF4-FFF2-40B4-BE49-F238E27FC236}">
                    <a16:creationId xmlns:a16="http://schemas.microsoft.com/office/drawing/2014/main" xmlns="" id="{98902F30-513B-42CA-A052-2FA482BFB9FA}"/>
                  </a:ext>
                </a:extLst>
              </p:cNvPr>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94">
                <a:extLst>
                  <a:ext uri="{FF2B5EF4-FFF2-40B4-BE49-F238E27FC236}">
                    <a16:creationId xmlns:a16="http://schemas.microsoft.com/office/drawing/2014/main" xmlns="" id="{F3B07B6D-E050-440E-846E-0BC6BEB3FA32}"/>
                  </a:ext>
                </a:extLst>
              </p:cNvPr>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xmlns="" id="{74707474-3B5F-46A1-8E2C-49F6B9345120}"/>
                  </a:ext>
                </a:extLst>
              </p:cNvPr>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96">
                <a:extLst>
                  <a:ext uri="{FF2B5EF4-FFF2-40B4-BE49-F238E27FC236}">
                    <a16:creationId xmlns:a16="http://schemas.microsoft.com/office/drawing/2014/main" xmlns="" id="{F91FD686-E5DC-405C-B831-87E5FE9CA952}"/>
                  </a:ext>
                </a:extLst>
              </p:cNvPr>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Block Arc 97">
                <a:extLst>
                  <a:ext uri="{FF2B5EF4-FFF2-40B4-BE49-F238E27FC236}">
                    <a16:creationId xmlns:a16="http://schemas.microsoft.com/office/drawing/2014/main" xmlns="" id="{DBB962C0-D807-4BB6-8FCA-3E08FE2F4B73}"/>
                  </a:ext>
                </a:extLst>
              </p:cNvPr>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99" name="Block Arc 98">
                <a:extLst>
                  <a:ext uri="{FF2B5EF4-FFF2-40B4-BE49-F238E27FC236}">
                    <a16:creationId xmlns:a16="http://schemas.microsoft.com/office/drawing/2014/main" xmlns="" id="{F2C333D1-6197-4D2C-AB5A-F51386D232DE}"/>
                  </a:ext>
                </a:extLst>
              </p:cNvPr>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0" name="Block Arc 99">
                <a:extLst>
                  <a:ext uri="{FF2B5EF4-FFF2-40B4-BE49-F238E27FC236}">
                    <a16:creationId xmlns:a16="http://schemas.microsoft.com/office/drawing/2014/main" xmlns="" id="{2262BAA9-1BDD-4DAD-B5F1-93305531012B}"/>
                  </a:ext>
                </a:extLst>
              </p:cNvPr>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1" name="Block Arc 100">
                <a:extLst>
                  <a:ext uri="{FF2B5EF4-FFF2-40B4-BE49-F238E27FC236}">
                    <a16:creationId xmlns:a16="http://schemas.microsoft.com/office/drawing/2014/main" xmlns="" id="{989BE87A-F85C-493E-9CF4-335E35DCF446}"/>
                  </a:ext>
                </a:extLst>
              </p:cNvPr>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2" name="Block Arc 101">
                <a:extLst>
                  <a:ext uri="{FF2B5EF4-FFF2-40B4-BE49-F238E27FC236}">
                    <a16:creationId xmlns:a16="http://schemas.microsoft.com/office/drawing/2014/main" xmlns="" id="{BB53D73B-3182-4273-A5C4-D5308142F896}"/>
                  </a:ext>
                </a:extLst>
              </p:cNvPr>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3" name="Block Arc 102">
                <a:extLst>
                  <a:ext uri="{FF2B5EF4-FFF2-40B4-BE49-F238E27FC236}">
                    <a16:creationId xmlns:a16="http://schemas.microsoft.com/office/drawing/2014/main" xmlns="" id="{AE02239C-A27D-4DAB-89C5-5126FA54A695}"/>
                  </a:ext>
                </a:extLst>
              </p:cNvPr>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grpSp>
    </p:spTree>
    <p:extLst>
      <p:ext uri="{BB962C8B-B14F-4D97-AF65-F5344CB8AC3E}">
        <p14:creationId xmlns:p14="http://schemas.microsoft.com/office/powerpoint/2010/main" val="271202009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xmlns="" r:id="rId3"/>
              </a:ext>
            </a:extLst>
          </a:blip>
          <a:srcRect/>
          <a:stretch>
            <a:fillRect t="-9000" b="-9000"/>
          </a:stretch>
        </a:blipFill>
        <a:effectLst/>
      </p:bgPr>
    </p:bg>
    <p:spTree>
      <p:nvGrpSpPr>
        <p:cNvPr id="1" name=""/>
        <p:cNvGrpSpPr/>
        <p:nvPr/>
      </p:nvGrpSpPr>
      <p:grpSpPr>
        <a:xfrm>
          <a:off x="0" y="0"/>
          <a:ext cx="0" cy="0"/>
          <a:chOff x="0" y="0"/>
          <a:chExt cx="0" cy="0"/>
        </a:xfrm>
      </p:grpSpPr>
      <p:sp>
        <p:nvSpPr>
          <p:cNvPr id="44" name="Rectangle: Rounded Corners 40">
            <a:extLst>
              <a:ext uri="{FF2B5EF4-FFF2-40B4-BE49-F238E27FC236}">
                <a16:creationId xmlns:a16="http://schemas.microsoft.com/office/drawing/2014/main" xmlns="" id="{4BC83E42-3360-4A26-BBF6-F1828F242AB6}"/>
              </a:ext>
            </a:extLst>
          </p:cNvPr>
          <p:cNvSpPr/>
          <p:nvPr/>
        </p:nvSpPr>
        <p:spPr>
          <a:xfrm>
            <a:off x="367051" y="2156075"/>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Oval 71">
            <a:extLst>
              <a:ext uri="{FF2B5EF4-FFF2-40B4-BE49-F238E27FC236}">
                <a16:creationId xmlns:a16="http://schemas.microsoft.com/office/drawing/2014/main" xmlns="" id="{78674A2B-DD5B-41D3-BBEA-A47AF066AE6B}"/>
              </a:ext>
            </a:extLst>
          </p:cNvPr>
          <p:cNvSpPr/>
          <p:nvPr/>
        </p:nvSpPr>
        <p:spPr>
          <a:xfrm rot="11718534">
            <a:off x="11341919" y="-2107715"/>
            <a:ext cx="1700161" cy="1917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a:extLst>
              <a:ext uri="{FF2B5EF4-FFF2-40B4-BE49-F238E27FC236}">
                <a16:creationId xmlns:a16="http://schemas.microsoft.com/office/drawing/2014/main" xmlns="" id="{E009592D-B46E-41B1-9CB8-FD826E062479}"/>
              </a:ext>
            </a:extLst>
          </p:cNvPr>
          <p:cNvSpPr/>
          <p:nvPr/>
        </p:nvSpPr>
        <p:spPr>
          <a:xfrm>
            <a:off x="492399" y="2555684"/>
            <a:ext cx="2101944" cy="1261884"/>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01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KHẢO SÁT HỆ THỐNG</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6" name="Rectangle: Rounded Corners 40">
            <a:extLst>
              <a:ext uri="{FF2B5EF4-FFF2-40B4-BE49-F238E27FC236}">
                <a16:creationId xmlns:a16="http://schemas.microsoft.com/office/drawing/2014/main" xmlns="" id="{15570439-DDD7-4CED-82F5-6D45AD6D6A3E}"/>
              </a:ext>
            </a:extLst>
          </p:cNvPr>
          <p:cNvSpPr/>
          <p:nvPr/>
        </p:nvSpPr>
        <p:spPr>
          <a:xfrm>
            <a:off x="3158523" y="2113746"/>
            <a:ext cx="2699662" cy="2284709"/>
          </a:xfrm>
          <a:prstGeom prst="roundRect">
            <a:avLst>
              <a:gd name="adj" fmla="val 21776"/>
            </a:avLst>
          </a:prstGeom>
          <a:solidFill>
            <a:srgbClr val="D054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3">
            <a:extLst>
              <a:ext uri="{FF2B5EF4-FFF2-40B4-BE49-F238E27FC236}">
                <a16:creationId xmlns:a16="http://schemas.microsoft.com/office/drawing/2014/main" xmlns="" id="{F9E5689D-4191-4CEF-BAAD-46FA07E5CFB9}"/>
              </a:ext>
            </a:extLst>
          </p:cNvPr>
          <p:cNvSpPr/>
          <p:nvPr/>
        </p:nvSpPr>
        <p:spPr>
          <a:xfrm>
            <a:off x="3338623" y="2236478"/>
            <a:ext cx="2286000" cy="2062103"/>
          </a:xfrm>
          <a:prstGeom prst="rect">
            <a:avLst/>
          </a:prstGeom>
          <a:solidFill>
            <a:srgbClr val="D05400"/>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02</a:t>
            </a:r>
          </a:p>
          <a:p>
            <a:pPr algn="ctr" defTabSz="457200">
              <a:defRPr/>
            </a:pPr>
            <a:r>
              <a:rPr lang="en-US" sz="2000" dirty="0">
                <a:solidFill>
                  <a:schemeClr val="bg1"/>
                </a:solidFill>
                <a:latin typeface="Arial" panose="020B0604020202020204" pitchFamily="34" charset="0"/>
                <a:cs typeface="Arial" panose="020B0604020202020204" pitchFamily="34" charset="0"/>
              </a:rPr>
              <a:t>PHÂN TÍCH HỆ THỐNG</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HƯỚNG ĐỐI TƯỢNG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8" name="Rectangle: Rounded Corners 40">
            <a:extLst>
              <a:ext uri="{FF2B5EF4-FFF2-40B4-BE49-F238E27FC236}">
                <a16:creationId xmlns:a16="http://schemas.microsoft.com/office/drawing/2014/main" xmlns="" id="{37245254-5FF8-4A03-8F49-B3E1D0A2BA5C}"/>
              </a:ext>
            </a:extLst>
          </p:cNvPr>
          <p:cNvSpPr/>
          <p:nvPr/>
        </p:nvSpPr>
        <p:spPr>
          <a:xfrm>
            <a:off x="6212548" y="2134720"/>
            <a:ext cx="2480348" cy="2242760"/>
          </a:xfrm>
          <a:prstGeom prst="roundRect">
            <a:avLst>
              <a:gd name="adj" fmla="val 21776"/>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43">
            <a:extLst>
              <a:ext uri="{FF2B5EF4-FFF2-40B4-BE49-F238E27FC236}">
                <a16:creationId xmlns:a16="http://schemas.microsoft.com/office/drawing/2014/main" xmlns="" id="{29CE4134-9EED-4137-BA5B-313CBB3CC817}"/>
              </a:ext>
            </a:extLst>
          </p:cNvPr>
          <p:cNvSpPr/>
          <p:nvPr/>
        </p:nvSpPr>
        <p:spPr>
          <a:xfrm>
            <a:off x="6347963" y="2432674"/>
            <a:ext cx="2211245" cy="1815882"/>
          </a:xfrm>
          <a:prstGeom prst="rect">
            <a:avLst/>
          </a:prstGeom>
          <a:solidFill>
            <a:srgbClr val="619428"/>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03</a:t>
            </a:r>
          </a:p>
          <a:p>
            <a:pPr algn="ctr" defTabSz="457200">
              <a:defRPr/>
            </a:pPr>
            <a:r>
              <a:rPr lang="en-US" sz="2800" dirty="0">
                <a:solidFill>
                  <a:schemeClr val="bg1"/>
                </a:solidFill>
                <a:latin typeface="Arial" panose="020B0604020202020204" pitchFamily="34" charset="0"/>
                <a:cs typeface="Arial" panose="020B0604020202020204" pitchFamily="34" charset="0"/>
              </a:rPr>
              <a:t>THIẾT KẾ HỆ THỐNG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0" name="Rectangle: Rounded Corners 40">
            <a:extLst>
              <a:ext uri="{FF2B5EF4-FFF2-40B4-BE49-F238E27FC236}">
                <a16:creationId xmlns:a16="http://schemas.microsoft.com/office/drawing/2014/main" xmlns="" id="{BB5714EF-2AE1-4C01-A7BD-0EBE87A86CEE}"/>
              </a:ext>
            </a:extLst>
          </p:cNvPr>
          <p:cNvSpPr/>
          <p:nvPr/>
        </p:nvSpPr>
        <p:spPr>
          <a:xfrm>
            <a:off x="9047259" y="2134720"/>
            <a:ext cx="2634342" cy="2242760"/>
          </a:xfrm>
          <a:prstGeom prst="roundRect">
            <a:avLst>
              <a:gd name="adj" fmla="val 21776"/>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43">
            <a:extLst>
              <a:ext uri="{FF2B5EF4-FFF2-40B4-BE49-F238E27FC236}">
                <a16:creationId xmlns:a16="http://schemas.microsoft.com/office/drawing/2014/main" xmlns="" id="{659D9787-010C-4098-852A-4A4D33C8E63B}"/>
              </a:ext>
            </a:extLst>
          </p:cNvPr>
          <p:cNvSpPr/>
          <p:nvPr/>
        </p:nvSpPr>
        <p:spPr>
          <a:xfrm>
            <a:off x="9312372" y="2730467"/>
            <a:ext cx="2011302" cy="954107"/>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04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KẾT LUẬN</a:t>
            </a:r>
          </a:p>
        </p:txBody>
      </p:sp>
      <p:sp>
        <p:nvSpPr>
          <p:cNvPr id="70" name="Hình chữ nhật: Góc Tròn 1">
            <a:extLst>
              <a:ext uri="{FF2B5EF4-FFF2-40B4-BE49-F238E27FC236}">
                <a16:creationId xmlns:a16="http://schemas.microsoft.com/office/drawing/2014/main" xmlns="" id="{71FCE0BD-8301-40FA-BC9B-E9D01B18BE1B}"/>
              </a:ext>
            </a:extLst>
          </p:cNvPr>
          <p:cNvSpPr/>
          <p:nvPr/>
        </p:nvSpPr>
        <p:spPr>
          <a:xfrm>
            <a:off x="4452669" y="795050"/>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sp>
        <p:nvSpPr>
          <p:cNvPr id="71" name="Rectangle: Rounded Corners 1">
            <a:extLst>
              <a:ext uri="{FF2B5EF4-FFF2-40B4-BE49-F238E27FC236}">
                <a16:creationId xmlns:a16="http://schemas.microsoft.com/office/drawing/2014/main" xmlns="" id="{52D8ABD9-1B78-4CC4-87A9-9A76E93FDF2D}"/>
              </a:ext>
            </a:extLst>
          </p:cNvPr>
          <p:cNvSpPr/>
          <p:nvPr/>
        </p:nvSpPr>
        <p:spPr>
          <a:xfrm>
            <a:off x="-294970" y="7278059"/>
            <a:ext cx="8847295" cy="6013925"/>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308519139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750" advTm="0">
        <p159:morph option="byObject"/>
      </p:transition>
    </mc:Choice>
    <mc:Fallback>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40">
            <a:extLst>
              <a:ext uri="{FF2B5EF4-FFF2-40B4-BE49-F238E27FC236}">
                <a16:creationId xmlns:a16="http://schemas.microsoft.com/office/drawing/2014/main" xmlns="" id="{D34A131F-FA73-4994-A76E-EC2C31DEF61F}"/>
              </a:ext>
            </a:extLst>
          </p:cNvPr>
          <p:cNvSpPr/>
          <p:nvPr/>
        </p:nvSpPr>
        <p:spPr>
          <a:xfrm>
            <a:off x="-6377902" y="2156075"/>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43">
            <a:extLst>
              <a:ext uri="{FF2B5EF4-FFF2-40B4-BE49-F238E27FC236}">
                <a16:creationId xmlns:a16="http://schemas.microsoft.com/office/drawing/2014/main" xmlns="" id="{B71A262D-3868-4E2F-99BB-4A5C7D0FFCEE}"/>
              </a:ext>
            </a:extLst>
          </p:cNvPr>
          <p:cNvSpPr/>
          <p:nvPr/>
        </p:nvSpPr>
        <p:spPr>
          <a:xfrm>
            <a:off x="-6252553" y="2385563"/>
            <a:ext cx="1387928" cy="431487"/>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1</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38" name="Rectangle 44">
            <a:extLst>
              <a:ext uri="{FF2B5EF4-FFF2-40B4-BE49-F238E27FC236}">
                <a16:creationId xmlns:a16="http://schemas.microsoft.com/office/drawing/2014/main" xmlns="" id="{35D38E93-BC12-4076-859E-03E7EEE7FB6E}"/>
              </a:ext>
            </a:extLst>
          </p:cNvPr>
          <p:cNvSpPr/>
          <p:nvPr/>
        </p:nvSpPr>
        <p:spPr>
          <a:xfrm>
            <a:off x="-6253165" y="2988180"/>
            <a:ext cx="2108181" cy="535843"/>
          </a:xfrm>
          <a:prstGeom prst="rect">
            <a:avLst/>
          </a:prstGeom>
          <a:solidFill>
            <a:schemeClr val="accent1">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1</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40" name="Rectangle: Rounded Corners 40">
            <a:extLst>
              <a:ext uri="{FF2B5EF4-FFF2-40B4-BE49-F238E27FC236}">
                <a16:creationId xmlns:a16="http://schemas.microsoft.com/office/drawing/2014/main" xmlns="" id="{025F0450-82DB-41F0-88AD-CF90531967DB}"/>
              </a:ext>
            </a:extLst>
          </p:cNvPr>
          <p:cNvSpPr/>
          <p:nvPr/>
        </p:nvSpPr>
        <p:spPr>
          <a:xfrm>
            <a:off x="-3586430" y="2113746"/>
            <a:ext cx="2699662" cy="2284709"/>
          </a:xfrm>
          <a:prstGeom prst="roundRect">
            <a:avLst>
              <a:gd name="adj" fmla="val 21776"/>
            </a:avLst>
          </a:prstGeom>
          <a:solidFill>
            <a:srgbClr val="D054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Rectangle 43">
            <a:extLst>
              <a:ext uri="{FF2B5EF4-FFF2-40B4-BE49-F238E27FC236}">
                <a16:creationId xmlns:a16="http://schemas.microsoft.com/office/drawing/2014/main" xmlns="" id="{BBF4F4C4-4294-45B8-90C4-A9B3B3A0295B}"/>
              </a:ext>
            </a:extLst>
          </p:cNvPr>
          <p:cNvSpPr/>
          <p:nvPr/>
        </p:nvSpPr>
        <p:spPr>
          <a:xfrm>
            <a:off x="-3447248" y="2619249"/>
            <a:ext cx="1493582" cy="403390"/>
          </a:xfrm>
          <a:prstGeom prst="rect">
            <a:avLst/>
          </a:prstGeom>
          <a:solidFill>
            <a:srgbClr val="D05400"/>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2</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43" name="Rectangle 44">
            <a:extLst>
              <a:ext uri="{FF2B5EF4-FFF2-40B4-BE49-F238E27FC236}">
                <a16:creationId xmlns:a16="http://schemas.microsoft.com/office/drawing/2014/main" xmlns="" id="{FA4BC61C-FD30-493B-BCF3-CAA5895A7C82}"/>
              </a:ext>
            </a:extLst>
          </p:cNvPr>
          <p:cNvSpPr/>
          <p:nvPr/>
        </p:nvSpPr>
        <p:spPr>
          <a:xfrm>
            <a:off x="-3429908" y="3022639"/>
            <a:ext cx="1615425" cy="253916"/>
          </a:xfrm>
          <a:prstGeom prst="rect">
            <a:avLst/>
          </a:prstGeom>
          <a:solidFill>
            <a:srgbClr val="D05400"/>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2</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49" name="Rectangle: Rounded Corners 40">
            <a:extLst>
              <a:ext uri="{FF2B5EF4-FFF2-40B4-BE49-F238E27FC236}">
                <a16:creationId xmlns:a16="http://schemas.microsoft.com/office/drawing/2014/main" xmlns="" id="{C6C1244B-D8D7-41D5-9B2D-5F5794D39BCF}"/>
              </a:ext>
            </a:extLst>
          </p:cNvPr>
          <p:cNvSpPr/>
          <p:nvPr/>
        </p:nvSpPr>
        <p:spPr>
          <a:xfrm>
            <a:off x="-276743" y="-187445"/>
            <a:ext cx="6372743" cy="7472030"/>
          </a:xfrm>
          <a:prstGeom prst="roundRect">
            <a:avLst>
              <a:gd name="adj" fmla="val 6014"/>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43">
            <a:extLst>
              <a:ext uri="{FF2B5EF4-FFF2-40B4-BE49-F238E27FC236}">
                <a16:creationId xmlns:a16="http://schemas.microsoft.com/office/drawing/2014/main" xmlns="" id="{179E4536-BCC6-44B7-A1A6-F574C920AF39}"/>
              </a:ext>
            </a:extLst>
          </p:cNvPr>
          <p:cNvSpPr/>
          <p:nvPr/>
        </p:nvSpPr>
        <p:spPr>
          <a:xfrm>
            <a:off x="6096000" y="171254"/>
            <a:ext cx="6095999" cy="212365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dirty="0">
                <a:ln>
                  <a:noFill/>
                </a:ln>
                <a:effectLst/>
                <a:uLnTx/>
                <a:uFillTx/>
                <a:latin typeface="Arial" panose="020B0604020202020204" pitchFamily="34" charset="0"/>
                <a:cs typeface="Arial" panose="020B0604020202020204" pitchFamily="34" charset="0"/>
              </a:rPr>
              <a:t>03</a:t>
            </a:r>
          </a:p>
          <a:p>
            <a:pPr algn="ctr" defTabSz="457200">
              <a:defRPr/>
            </a:pPr>
            <a:r>
              <a:rPr lang="en-US" sz="4400" dirty="0">
                <a:latin typeface="Arial" panose="020B0604020202020204" pitchFamily="34" charset="0"/>
                <a:cs typeface="Arial" panose="020B0604020202020204" pitchFamily="34" charset="0"/>
              </a:rPr>
              <a:t>THIẾT KẾ HỆ THỐNG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40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54" name="Rectangle: Rounded Corners 40">
            <a:extLst>
              <a:ext uri="{FF2B5EF4-FFF2-40B4-BE49-F238E27FC236}">
                <a16:creationId xmlns:a16="http://schemas.microsoft.com/office/drawing/2014/main" xmlns="" id="{3C32C037-6F50-4237-BDD9-4A56391AA7EB}"/>
              </a:ext>
            </a:extLst>
          </p:cNvPr>
          <p:cNvSpPr/>
          <p:nvPr/>
        </p:nvSpPr>
        <p:spPr>
          <a:xfrm>
            <a:off x="14514013" y="2134720"/>
            <a:ext cx="2634342" cy="2242760"/>
          </a:xfrm>
          <a:prstGeom prst="roundRect">
            <a:avLst>
              <a:gd name="adj" fmla="val 21776"/>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43">
            <a:extLst>
              <a:ext uri="{FF2B5EF4-FFF2-40B4-BE49-F238E27FC236}">
                <a16:creationId xmlns:a16="http://schemas.microsoft.com/office/drawing/2014/main" xmlns="" id="{39CFD826-50FB-4ABE-AB84-DD98B68C0DCE}"/>
              </a:ext>
            </a:extLst>
          </p:cNvPr>
          <p:cNvSpPr/>
          <p:nvPr/>
        </p:nvSpPr>
        <p:spPr>
          <a:xfrm>
            <a:off x="14715331" y="2379593"/>
            <a:ext cx="1451684" cy="369331"/>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4</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7" name="Rectangle 44">
            <a:extLst>
              <a:ext uri="{FF2B5EF4-FFF2-40B4-BE49-F238E27FC236}">
                <a16:creationId xmlns:a16="http://schemas.microsoft.com/office/drawing/2014/main" xmlns="" id="{33092850-16EF-4C7D-B5F7-A139817FDC15}"/>
              </a:ext>
            </a:extLst>
          </p:cNvPr>
          <p:cNvSpPr/>
          <p:nvPr/>
        </p:nvSpPr>
        <p:spPr>
          <a:xfrm>
            <a:off x="14732185" y="2737858"/>
            <a:ext cx="1639530" cy="253916"/>
          </a:xfrm>
          <a:prstGeom prst="rect">
            <a:avLst/>
          </a:prstGeom>
          <a:solidFill>
            <a:schemeClr val="accent4">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4</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 name="Hình chữ nhật: Góc Tròn 1">
            <a:extLst>
              <a:ext uri="{FF2B5EF4-FFF2-40B4-BE49-F238E27FC236}">
                <a16:creationId xmlns:a16="http://schemas.microsoft.com/office/drawing/2014/main" xmlns="" id="{4C616653-0915-4AA3-8346-6C8F073F1FDD}"/>
              </a:ext>
            </a:extLst>
          </p:cNvPr>
          <p:cNvSpPr/>
          <p:nvPr/>
        </p:nvSpPr>
        <p:spPr>
          <a:xfrm>
            <a:off x="4537730" y="-1948040"/>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pic>
        <p:nvPicPr>
          <p:cNvPr id="25" name="Hình ảnh 24" descr="Ảnh có chứa đĩa&#10;&#10;Mô tả được tạo tự động">
            <a:extLst>
              <a:ext uri="{FF2B5EF4-FFF2-40B4-BE49-F238E27FC236}">
                <a16:creationId xmlns:a16="http://schemas.microsoft.com/office/drawing/2014/main" xmlns="" id="{332FCD0E-2527-4EAD-A009-A8D9CF0D50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91555">
            <a:off x="1207166" y="116041"/>
            <a:ext cx="4766131" cy="4766131"/>
          </a:xfrm>
          <a:prstGeom prst="rect">
            <a:avLst/>
          </a:prstGeom>
        </p:spPr>
      </p:pic>
    </p:spTree>
    <p:extLst>
      <p:ext uri="{BB962C8B-B14F-4D97-AF65-F5344CB8AC3E}">
        <p14:creationId xmlns:p14="http://schemas.microsoft.com/office/powerpoint/2010/main" val="20567687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xmlns="" id="{BA7E7E53-08DB-4882-83A5-781FD5103C2E}"/>
              </a:ext>
            </a:extLst>
          </p:cNvPr>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Rounded Corners 4">
            <a:extLst>
              <a:ext uri="{FF2B5EF4-FFF2-40B4-BE49-F238E27FC236}">
                <a16:creationId xmlns:a16="http://schemas.microsoft.com/office/drawing/2014/main" xmlns="" id="{D6ED2915-0773-4712-8802-EF72A1309BF4}"/>
              </a:ext>
            </a:extLst>
          </p:cNvPr>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a:extLst>
              <a:ext uri="{FF2B5EF4-FFF2-40B4-BE49-F238E27FC236}">
                <a16:creationId xmlns:a16="http://schemas.microsoft.com/office/drawing/2014/main" xmlns="" id="{0D2659AB-80CA-4288-82E0-F6B4214441AB}"/>
              </a:ext>
            </a:extLst>
          </p:cNvPr>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xmlns="" id="{F51037F8-1A69-485A-9B77-D9BC65DC3FD8}"/>
              </a:ext>
            </a:extLst>
          </p:cNvPr>
          <p:cNvSpPr/>
          <p:nvPr/>
        </p:nvSpPr>
        <p:spPr>
          <a:xfrm flipV="1">
            <a:off x="536825" y="496661"/>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Freeform: Shape 44">
            <a:extLst>
              <a:ext uri="{FF2B5EF4-FFF2-40B4-BE49-F238E27FC236}">
                <a16:creationId xmlns:a16="http://schemas.microsoft.com/office/drawing/2014/main" xmlns="" id="{AFE62ADD-9C05-4AD7-925C-510103F3CADB}"/>
              </a:ext>
            </a:extLst>
          </p:cNvPr>
          <p:cNvSpPr/>
          <p:nvPr/>
        </p:nvSpPr>
        <p:spPr>
          <a:xfrm>
            <a:off x="3087009" y="597195"/>
            <a:ext cx="2414760" cy="726440"/>
          </a:xfrm>
          <a:custGeom>
            <a:avLst/>
            <a:gdLst>
              <a:gd name="connsiteX0" fmla="*/ 61784 w 2414760"/>
              <a:gd name="connsiteY0" fmla="*/ 614680 h 726440"/>
              <a:gd name="connsiteX1" fmla="*/ 56704 w 2414760"/>
              <a:gd name="connsiteY1" fmla="*/ 416560 h 726440"/>
              <a:gd name="connsiteX2" fmla="*/ 41464 w 2414760"/>
              <a:gd name="connsiteY2" fmla="*/ 396240 h 726440"/>
              <a:gd name="connsiteX3" fmla="*/ 26224 w 2414760"/>
              <a:gd name="connsiteY3" fmla="*/ 360680 h 726440"/>
              <a:gd name="connsiteX4" fmla="*/ 5904 w 2414760"/>
              <a:gd name="connsiteY4" fmla="*/ 299720 h 726440"/>
              <a:gd name="connsiteX5" fmla="*/ 16064 w 2414760"/>
              <a:gd name="connsiteY5" fmla="*/ 81280 h 726440"/>
              <a:gd name="connsiteX6" fmla="*/ 36384 w 2414760"/>
              <a:gd name="connsiteY6" fmla="*/ 50800 h 726440"/>
              <a:gd name="connsiteX7" fmla="*/ 71944 w 2414760"/>
              <a:gd name="connsiteY7" fmla="*/ 25400 h 726440"/>
              <a:gd name="connsiteX8" fmla="*/ 137984 w 2414760"/>
              <a:gd name="connsiteY8" fmla="*/ 0 h 726440"/>
              <a:gd name="connsiteX9" fmla="*/ 280224 w 2414760"/>
              <a:gd name="connsiteY9" fmla="*/ 30480 h 726440"/>
              <a:gd name="connsiteX10" fmla="*/ 331024 w 2414760"/>
              <a:gd name="connsiteY10" fmla="*/ 60960 h 726440"/>
              <a:gd name="connsiteX11" fmla="*/ 356424 w 2414760"/>
              <a:gd name="connsiteY11" fmla="*/ 71120 h 726440"/>
              <a:gd name="connsiteX12" fmla="*/ 590104 w 2414760"/>
              <a:gd name="connsiteY12" fmla="*/ 66040 h 726440"/>
              <a:gd name="connsiteX13" fmla="*/ 747584 w 2414760"/>
              <a:gd name="connsiteY13" fmla="*/ 55880 h 726440"/>
              <a:gd name="connsiteX14" fmla="*/ 899984 w 2414760"/>
              <a:gd name="connsiteY14" fmla="*/ 66040 h 726440"/>
              <a:gd name="connsiteX15" fmla="*/ 915224 w 2414760"/>
              <a:gd name="connsiteY15" fmla="*/ 91440 h 726440"/>
              <a:gd name="connsiteX16" fmla="*/ 950784 w 2414760"/>
              <a:gd name="connsiteY16" fmla="*/ 142240 h 726440"/>
              <a:gd name="connsiteX17" fmla="*/ 991424 w 2414760"/>
              <a:gd name="connsiteY17" fmla="*/ 132080 h 726440"/>
              <a:gd name="connsiteX18" fmla="*/ 1067624 w 2414760"/>
              <a:gd name="connsiteY18" fmla="*/ 96520 h 726440"/>
              <a:gd name="connsiteX19" fmla="*/ 1113344 w 2414760"/>
              <a:gd name="connsiteY19" fmla="*/ 91440 h 726440"/>
              <a:gd name="connsiteX20" fmla="*/ 1372424 w 2414760"/>
              <a:gd name="connsiteY20" fmla="*/ 101600 h 726440"/>
              <a:gd name="connsiteX21" fmla="*/ 1438464 w 2414760"/>
              <a:gd name="connsiteY21" fmla="*/ 111760 h 726440"/>
              <a:gd name="connsiteX22" fmla="*/ 1570544 w 2414760"/>
              <a:gd name="connsiteY22" fmla="*/ 121920 h 726440"/>
              <a:gd name="connsiteX23" fmla="*/ 1621344 w 2414760"/>
              <a:gd name="connsiteY23" fmla="*/ 132080 h 726440"/>
              <a:gd name="connsiteX24" fmla="*/ 1651824 w 2414760"/>
              <a:gd name="connsiteY24" fmla="*/ 147320 h 726440"/>
              <a:gd name="connsiteX25" fmla="*/ 1687384 w 2414760"/>
              <a:gd name="connsiteY25" fmla="*/ 157480 h 726440"/>
              <a:gd name="connsiteX26" fmla="*/ 1941384 w 2414760"/>
              <a:gd name="connsiteY26" fmla="*/ 137160 h 726440"/>
              <a:gd name="connsiteX27" fmla="*/ 2012504 w 2414760"/>
              <a:gd name="connsiteY27" fmla="*/ 101600 h 726440"/>
              <a:gd name="connsiteX28" fmla="*/ 2180144 w 2414760"/>
              <a:gd name="connsiteY28" fmla="*/ 71120 h 726440"/>
              <a:gd name="connsiteX29" fmla="*/ 2327464 w 2414760"/>
              <a:gd name="connsiteY29" fmla="*/ 106680 h 726440"/>
              <a:gd name="connsiteX30" fmla="*/ 2408744 w 2414760"/>
              <a:gd name="connsiteY30" fmla="*/ 269240 h 726440"/>
              <a:gd name="connsiteX31" fmla="*/ 2403664 w 2414760"/>
              <a:gd name="connsiteY31" fmla="*/ 401320 h 726440"/>
              <a:gd name="connsiteX32" fmla="*/ 2373184 w 2414760"/>
              <a:gd name="connsiteY32" fmla="*/ 482600 h 726440"/>
              <a:gd name="connsiteX33" fmla="*/ 2342704 w 2414760"/>
              <a:gd name="connsiteY33" fmla="*/ 513080 h 726440"/>
              <a:gd name="connsiteX34" fmla="*/ 2302064 w 2414760"/>
              <a:gd name="connsiteY34" fmla="*/ 558800 h 726440"/>
              <a:gd name="connsiteX35" fmla="*/ 2159824 w 2414760"/>
              <a:gd name="connsiteY35" fmla="*/ 599440 h 726440"/>
              <a:gd name="connsiteX36" fmla="*/ 2098864 w 2414760"/>
              <a:gd name="connsiteY36" fmla="*/ 609600 h 726440"/>
              <a:gd name="connsiteX37" fmla="*/ 2083624 w 2414760"/>
              <a:gd name="connsiteY37" fmla="*/ 614680 h 726440"/>
              <a:gd name="connsiteX38" fmla="*/ 1900744 w 2414760"/>
              <a:gd name="connsiteY38" fmla="*/ 629920 h 726440"/>
              <a:gd name="connsiteX39" fmla="*/ 1885504 w 2414760"/>
              <a:gd name="connsiteY39" fmla="*/ 645160 h 726440"/>
              <a:gd name="connsiteX40" fmla="*/ 1829624 w 2414760"/>
              <a:gd name="connsiteY40" fmla="*/ 655320 h 726440"/>
              <a:gd name="connsiteX41" fmla="*/ 1799144 w 2414760"/>
              <a:gd name="connsiteY41" fmla="*/ 665480 h 726440"/>
              <a:gd name="connsiteX42" fmla="*/ 1728024 w 2414760"/>
              <a:gd name="connsiteY42" fmla="*/ 695960 h 726440"/>
              <a:gd name="connsiteX43" fmla="*/ 1682304 w 2414760"/>
              <a:gd name="connsiteY43" fmla="*/ 721360 h 726440"/>
              <a:gd name="connsiteX44" fmla="*/ 1631504 w 2414760"/>
              <a:gd name="connsiteY44" fmla="*/ 726440 h 726440"/>
              <a:gd name="connsiteX45" fmla="*/ 1575624 w 2414760"/>
              <a:gd name="connsiteY45" fmla="*/ 711200 h 726440"/>
              <a:gd name="connsiteX46" fmla="*/ 1560384 w 2414760"/>
              <a:gd name="connsiteY46" fmla="*/ 690880 h 726440"/>
              <a:gd name="connsiteX47" fmla="*/ 1550224 w 2414760"/>
              <a:gd name="connsiteY47" fmla="*/ 655320 h 726440"/>
              <a:gd name="connsiteX48" fmla="*/ 1524824 w 2414760"/>
              <a:gd name="connsiteY48" fmla="*/ 599440 h 726440"/>
              <a:gd name="connsiteX49" fmla="*/ 1463864 w 2414760"/>
              <a:gd name="connsiteY49" fmla="*/ 584200 h 726440"/>
              <a:gd name="connsiteX50" fmla="*/ 1443544 w 2414760"/>
              <a:gd name="connsiteY50" fmla="*/ 579120 h 726440"/>
              <a:gd name="connsiteX51" fmla="*/ 1016824 w 2414760"/>
              <a:gd name="connsiteY51" fmla="*/ 574040 h 726440"/>
              <a:gd name="connsiteX52" fmla="*/ 747584 w 2414760"/>
              <a:gd name="connsiteY52" fmla="*/ 568960 h 726440"/>
              <a:gd name="connsiteX53" fmla="*/ 554544 w 2414760"/>
              <a:gd name="connsiteY53" fmla="*/ 594360 h 726440"/>
              <a:gd name="connsiteX54" fmla="*/ 544384 w 2414760"/>
              <a:gd name="connsiteY54" fmla="*/ 624840 h 726440"/>
              <a:gd name="connsiteX55" fmla="*/ 529144 w 2414760"/>
              <a:gd name="connsiteY55" fmla="*/ 650240 h 726440"/>
              <a:gd name="connsiteX56" fmla="*/ 437704 w 2414760"/>
              <a:gd name="connsiteY56" fmla="*/ 670560 h 726440"/>
              <a:gd name="connsiteX57" fmla="*/ 320864 w 2414760"/>
              <a:gd name="connsiteY57" fmla="*/ 645160 h 726440"/>
              <a:gd name="connsiteX58" fmla="*/ 290384 w 2414760"/>
              <a:gd name="connsiteY58" fmla="*/ 624840 h 726440"/>
              <a:gd name="connsiteX59" fmla="*/ 264984 w 2414760"/>
              <a:gd name="connsiteY59" fmla="*/ 609600 h 726440"/>
              <a:gd name="connsiteX60" fmla="*/ 198944 w 2414760"/>
              <a:gd name="connsiteY60" fmla="*/ 614680 h 726440"/>
              <a:gd name="connsiteX61" fmla="*/ 163384 w 2414760"/>
              <a:gd name="connsiteY61" fmla="*/ 624840 h 726440"/>
              <a:gd name="connsiteX62" fmla="*/ 61784 w 2414760"/>
              <a:gd name="connsiteY62" fmla="*/ 614680 h 72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14760" h="726440">
                <a:moveTo>
                  <a:pt x="61784" y="614680"/>
                </a:moveTo>
                <a:cubicBezTo>
                  <a:pt x="44004" y="579967"/>
                  <a:pt x="62823" y="482338"/>
                  <a:pt x="56704" y="416560"/>
                </a:cubicBezTo>
                <a:cubicBezTo>
                  <a:pt x="55920" y="408130"/>
                  <a:pt x="45518" y="403673"/>
                  <a:pt x="41464" y="396240"/>
                </a:cubicBezTo>
                <a:cubicBezTo>
                  <a:pt x="35289" y="384919"/>
                  <a:pt x="31013" y="372654"/>
                  <a:pt x="26224" y="360680"/>
                </a:cubicBezTo>
                <a:cubicBezTo>
                  <a:pt x="10498" y="321366"/>
                  <a:pt x="13544" y="330281"/>
                  <a:pt x="5904" y="299720"/>
                </a:cubicBezTo>
                <a:cubicBezTo>
                  <a:pt x="2800" y="212803"/>
                  <a:pt x="-10064" y="159664"/>
                  <a:pt x="16064" y="81280"/>
                </a:cubicBezTo>
                <a:cubicBezTo>
                  <a:pt x="19925" y="69696"/>
                  <a:pt x="27750" y="59434"/>
                  <a:pt x="36384" y="50800"/>
                </a:cubicBezTo>
                <a:cubicBezTo>
                  <a:pt x="46684" y="40500"/>
                  <a:pt x="59453" y="32894"/>
                  <a:pt x="71944" y="25400"/>
                </a:cubicBezTo>
                <a:cubicBezTo>
                  <a:pt x="108216" y="3637"/>
                  <a:pt x="104625" y="6672"/>
                  <a:pt x="137984" y="0"/>
                </a:cubicBezTo>
                <a:cubicBezTo>
                  <a:pt x="185397" y="10160"/>
                  <a:pt x="233349" y="18072"/>
                  <a:pt x="280224" y="30480"/>
                </a:cubicBezTo>
                <a:cubicBezTo>
                  <a:pt x="313869" y="39386"/>
                  <a:pt x="304902" y="46448"/>
                  <a:pt x="331024" y="60960"/>
                </a:cubicBezTo>
                <a:cubicBezTo>
                  <a:pt x="338995" y="65389"/>
                  <a:pt x="347957" y="67733"/>
                  <a:pt x="356424" y="71120"/>
                </a:cubicBezTo>
                <a:lnTo>
                  <a:pt x="590104" y="66040"/>
                </a:lnTo>
                <a:cubicBezTo>
                  <a:pt x="625073" y="64930"/>
                  <a:pt x="709613" y="58592"/>
                  <a:pt x="747584" y="55880"/>
                </a:cubicBezTo>
                <a:cubicBezTo>
                  <a:pt x="806167" y="46116"/>
                  <a:pt x="816735" y="41374"/>
                  <a:pt x="899984" y="66040"/>
                </a:cubicBezTo>
                <a:cubicBezTo>
                  <a:pt x="909451" y="68845"/>
                  <a:pt x="911335" y="82365"/>
                  <a:pt x="915224" y="91440"/>
                </a:cubicBezTo>
                <a:cubicBezTo>
                  <a:pt x="938255" y="145179"/>
                  <a:pt x="912453" y="132657"/>
                  <a:pt x="950784" y="142240"/>
                </a:cubicBezTo>
                <a:cubicBezTo>
                  <a:pt x="964331" y="138853"/>
                  <a:pt x="978349" y="136983"/>
                  <a:pt x="991424" y="132080"/>
                </a:cubicBezTo>
                <a:cubicBezTo>
                  <a:pt x="1012755" y="124081"/>
                  <a:pt x="1044405" y="102325"/>
                  <a:pt x="1067624" y="96520"/>
                </a:cubicBezTo>
                <a:cubicBezTo>
                  <a:pt x="1082500" y="92801"/>
                  <a:pt x="1098104" y="93133"/>
                  <a:pt x="1113344" y="91440"/>
                </a:cubicBezTo>
                <a:cubicBezTo>
                  <a:pt x="1199704" y="94827"/>
                  <a:pt x="1286166" y="96209"/>
                  <a:pt x="1372424" y="101600"/>
                </a:cubicBezTo>
                <a:cubicBezTo>
                  <a:pt x="1394653" y="102989"/>
                  <a:pt x="1416308" y="109488"/>
                  <a:pt x="1438464" y="111760"/>
                </a:cubicBezTo>
                <a:cubicBezTo>
                  <a:pt x="1482390" y="116265"/>
                  <a:pt x="1526517" y="118533"/>
                  <a:pt x="1570544" y="121920"/>
                </a:cubicBezTo>
                <a:cubicBezTo>
                  <a:pt x="1587477" y="125307"/>
                  <a:pt x="1604861" y="126929"/>
                  <a:pt x="1621344" y="132080"/>
                </a:cubicBezTo>
                <a:cubicBezTo>
                  <a:pt x="1632186" y="135468"/>
                  <a:pt x="1641222" y="143242"/>
                  <a:pt x="1651824" y="147320"/>
                </a:cubicBezTo>
                <a:cubicBezTo>
                  <a:pt x="1663330" y="151745"/>
                  <a:pt x="1675531" y="154093"/>
                  <a:pt x="1687384" y="157480"/>
                </a:cubicBezTo>
                <a:cubicBezTo>
                  <a:pt x="1772051" y="150707"/>
                  <a:pt x="1856930" y="146209"/>
                  <a:pt x="1941384" y="137160"/>
                </a:cubicBezTo>
                <a:cubicBezTo>
                  <a:pt x="1974260" y="133638"/>
                  <a:pt x="1981814" y="115240"/>
                  <a:pt x="2012504" y="101600"/>
                </a:cubicBezTo>
                <a:cubicBezTo>
                  <a:pt x="2060251" y="80379"/>
                  <a:pt x="2136136" y="76860"/>
                  <a:pt x="2180144" y="71120"/>
                </a:cubicBezTo>
                <a:cubicBezTo>
                  <a:pt x="2229251" y="82973"/>
                  <a:pt x="2284441" y="80204"/>
                  <a:pt x="2327464" y="106680"/>
                </a:cubicBezTo>
                <a:cubicBezTo>
                  <a:pt x="2354916" y="123573"/>
                  <a:pt x="2396347" y="238247"/>
                  <a:pt x="2408744" y="269240"/>
                </a:cubicBezTo>
                <a:cubicBezTo>
                  <a:pt x="2417554" y="330912"/>
                  <a:pt x="2417360" y="308871"/>
                  <a:pt x="2403664" y="401320"/>
                </a:cubicBezTo>
                <a:cubicBezTo>
                  <a:pt x="2399688" y="428158"/>
                  <a:pt x="2389057" y="460378"/>
                  <a:pt x="2373184" y="482600"/>
                </a:cubicBezTo>
                <a:cubicBezTo>
                  <a:pt x="2364833" y="494292"/>
                  <a:pt x="2352369" y="502448"/>
                  <a:pt x="2342704" y="513080"/>
                </a:cubicBezTo>
                <a:cubicBezTo>
                  <a:pt x="2335612" y="520881"/>
                  <a:pt x="2313078" y="552969"/>
                  <a:pt x="2302064" y="558800"/>
                </a:cubicBezTo>
                <a:cubicBezTo>
                  <a:pt x="2253689" y="584410"/>
                  <a:pt x="2213199" y="589556"/>
                  <a:pt x="2159824" y="599440"/>
                </a:cubicBezTo>
                <a:cubicBezTo>
                  <a:pt x="2139568" y="603191"/>
                  <a:pt x="2119064" y="605560"/>
                  <a:pt x="2098864" y="609600"/>
                </a:cubicBezTo>
                <a:cubicBezTo>
                  <a:pt x="2093613" y="610650"/>
                  <a:pt x="2088951" y="614134"/>
                  <a:pt x="2083624" y="614680"/>
                </a:cubicBezTo>
                <a:cubicBezTo>
                  <a:pt x="2022772" y="620921"/>
                  <a:pt x="1961704" y="624840"/>
                  <a:pt x="1900744" y="629920"/>
                </a:cubicBezTo>
                <a:cubicBezTo>
                  <a:pt x="1895664" y="635000"/>
                  <a:pt x="1892270" y="642744"/>
                  <a:pt x="1885504" y="645160"/>
                </a:cubicBezTo>
                <a:cubicBezTo>
                  <a:pt x="1867675" y="651528"/>
                  <a:pt x="1848053" y="650984"/>
                  <a:pt x="1829624" y="655320"/>
                </a:cubicBezTo>
                <a:cubicBezTo>
                  <a:pt x="1819199" y="657773"/>
                  <a:pt x="1809088" y="661503"/>
                  <a:pt x="1799144" y="665480"/>
                </a:cubicBezTo>
                <a:cubicBezTo>
                  <a:pt x="1775197" y="675059"/>
                  <a:pt x="1750570" y="683434"/>
                  <a:pt x="1728024" y="695960"/>
                </a:cubicBezTo>
                <a:cubicBezTo>
                  <a:pt x="1712784" y="704427"/>
                  <a:pt x="1698929" y="716110"/>
                  <a:pt x="1682304" y="721360"/>
                </a:cubicBezTo>
                <a:cubicBezTo>
                  <a:pt x="1666076" y="726485"/>
                  <a:pt x="1648437" y="724747"/>
                  <a:pt x="1631504" y="726440"/>
                </a:cubicBezTo>
                <a:cubicBezTo>
                  <a:pt x="1612877" y="721360"/>
                  <a:pt x="1592893" y="719834"/>
                  <a:pt x="1575624" y="711200"/>
                </a:cubicBezTo>
                <a:cubicBezTo>
                  <a:pt x="1568051" y="707414"/>
                  <a:pt x="1563888" y="698588"/>
                  <a:pt x="1560384" y="690880"/>
                </a:cubicBezTo>
                <a:cubicBezTo>
                  <a:pt x="1555283" y="679657"/>
                  <a:pt x="1553214" y="667280"/>
                  <a:pt x="1550224" y="655320"/>
                </a:cubicBezTo>
                <a:cubicBezTo>
                  <a:pt x="1544657" y="633054"/>
                  <a:pt x="1547235" y="615739"/>
                  <a:pt x="1524824" y="599440"/>
                </a:cubicBezTo>
                <a:cubicBezTo>
                  <a:pt x="1516955" y="593717"/>
                  <a:pt x="1476143" y="586929"/>
                  <a:pt x="1463864" y="584200"/>
                </a:cubicBezTo>
                <a:cubicBezTo>
                  <a:pt x="1457048" y="582685"/>
                  <a:pt x="1450524" y="579279"/>
                  <a:pt x="1443544" y="579120"/>
                </a:cubicBezTo>
                <a:cubicBezTo>
                  <a:pt x="1301331" y="575888"/>
                  <a:pt x="1159059" y="576116"/>
                  <a:pt x="1016824" y="574040"/>
                </a:cubicBezTo>
                <a:lnTo>
                  <a:pt x="747584" y="568960"/>
                </a:lnTo>
                <a:cubicBezTo>
                  <a:pt x="683237" y="577427"/>
                  <a:pt x="617122" y="577151"/>
                  <a:pt x="554544" y="594360"/>
                </a:cubicBezTo>
                <a:cubicBezTo>
                  <a:pt x="544218" y="597200"/>
                  <a:pt x="548816" y="615090"/>
                  <a:pt x="544384" y="624840"/>
                </a:cubicBezTo>
                <a:cubicBezTo>
                  <a:pt x="540298" y="633829"/>
                  <a:pt x="537129" y="644433"/>
                  <a:pt x="529144" y="650240"/>
                </a:cubicBezTo>
                <a:cubicBezTo>
                  <a:pt x="504342" y="668278"/>
                  <a:pt x="465529" y="667778"/>
                  <a:pt x="437704" y="670560"/>
                </a:cubicBezTo>
                <a:cubicBezTo>
                  <a:pt x="347567" y="660545"/>
                  <a:pt x="368982" y="675781"/>
                  <a:pt x="320864" y="645160"/>
                </a:cubicBezTo>
                <a:cubicBezTo>
                  <a:pt x="310562" y="638604"/>
                  <a:pt x="300686" y="631396"/>
                  <a:pt x="290384" y="624840"/>
                </a:cubicBezTo>
                <a:cubicBezTo>
                  <a:pt x="282054" y="619539"/>
                  <a:pt x="264984" y="609600"/>
                  <a:pt x="264984" y="609600"/>
                </a:cubicBezTo>
                <a:cubicBezTo>
                  <a:pt x="242971" y="611293"/>
                  <a:pt x="220778" y="611405"/>
                  <a:pt x="198944" y="614680"/>
                </a:cubicBezTo>
                <a:cubicBezTo>
                  <a:pt x="186753" y="616509"/>
                  <a:pt x="175712" y="624840"/>
                  <a:pt x="163384" y="624840"/>
                </a:cubicBezTo>
                <a:cubicBezTo>
                  <a:pt x="131033" y="624840"/>
                  <a:pt x="79564" y="649393"/>
                  <a:pt x="61784" y="61468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TextBox 46">
            <a:extLst>
              <a:ext uri="{FF2B5EF4-FFF2-40B4-BE49-F238E27FC236}">
                <a16:creationId xmlns:a16="http://schemas.microsoft.com/office/drawing/2014/main" xmlns="" id="{569E6882-8C87-410C-93B5-C5FC5E86B8E4}"/>
              </a:ext>
            </a:extLst>
          </p:cNvPr>
          <p:cNvSpPr txBox="1"/>
          <p:nvPr/>
        </p:nvSpPr>
        <p:spPr>
          <a:xfrm>
            <a:off x="3068775" y="583401"/>
            <a:ext cx="2310258" cy="707886"/>
          </a:xfrm>
          <a:prstGeom prst="rect">
            <a:avLst/>
          </a:prstGeom>
          <a:noFill/>
        </p:spPr>
        <p:txBody>
          <a:bodyPr wrap="square" rtlCol="0">
            <a:spAutoFit/>
          </a:bodyPr>
          <a:lstStyle/>
          <a:p>
            <a:r>
              <a:rPr lang="en-US" sz="4000">
                <a:solidFill>
                  <a:schemeClr val="accent5">
                    <a:lumMod val="75000"/>
                  </a:schemeClr>
                </a:solidFill>
                <a:latin typeface="Lobster" panose="00000500000000000000" pitchFamily="2" charset="-93"/>
              </a:rPr>
              <a:t>Nội dung 1</a:t>
            </a:r>
            <a:endParaRPr lang="vi-VN" sz="4000">
              <a:solidFill>
                <a:schemeClr val="accent5">
                  <a:lumMod val="75000"/>
                </a:schemeClr>
              </a:solidFill>
              <a:latin typeface="Lobster" panose="00000500000000000000" pitchFamily="2" charset="-93"/>
            </a:endParaRPr>
          </a:p>
        </p:txBody>
      </p:sp>
      <p:sp>
        <p:nvSpPr>
          <p:cNvPr id="48" name="Rectangle 47">
            <a:extLst>
              <a:ext uri="{FF2B5EF4-FFF2-40B4-BE49-F238E27FC236}">
                <a16:creationId xmlns:a16="http://schemas.microsoft.com/office/drawing/2014/main" xmlns="" id="{F50AB18E-A44D-47A0-B229-95844749D1AD}"/>
              </a:ext>
            </a:extLst>
          </p:cNvPr>
          <p:cNvSpPr/>
          <p:nvPr/>
        </p:nvSpPr>
        <p:spPr>
          <a:xfrm rot="428613">
            <a:off x="2486251" y="1319470"/>
            <a:ext cx="2563421" cy="258896"/>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5">
                    <a:lumMod val="50000"/>
                  </a:schemeClr>
                </a:solidFill>
                <a:latin typeface="Arial" panose="020B0604020202020204" pitchFamily="34" charset="0"/>
                <a:cs typeface="Arial" panose="020B0604020202020204" pitchFamily="34" charset="0"/>
              </a:rPr>
              <a:t>Ghi chú nội dung 1</a:t>
            </a:r>
            <a:endParaRPr lang="vi-VN" sz="1200">
              <a:solidFill>
                <a:schemeClr val="accent5">
                  <a:lumMod val="50000"/>
                </a:schemeClr>
              </a:solidFill>
              <a:latin typeface="Arial" panose="020B0604020202020204" pitchFamily="34" charset="0"/>
              <a:cs typeface="Arial" panose="020B0604020202020204" pitchFamily="34" charset="0"/>
            </a:endParaRPr>
          </a:p>
        </p:txBody>
      </p:sp>
      <p:sp>
        <p:nvSpPr>
          <p:cNvPr id="49" name="Freeform: Shape 48">
            <a:extLst>
              <a:ext uri="{FF2B5EF4-FFF2-40B4-BE49-F238E27FC236}">
                <a16:creationId xmlns:a16="http://schemas.microsoft.com/office/drawing/2014/main" xmlns="" id="{F4007F9B-3509-4BDB-9D5E-5A3D2BBC5918}"/>
              </a:ext>
            </a:extLst>
          </p:cNvPr>
          <p:cNvSpPr/>
          <p:nvPr/>
        </p:nvSpPr>
        <p:spPr>
          <a:xfrm>
            <a:off x="9846169" y="487680"/>
            <a:ext cx="1847991" cy="1464120"/>
          </a:xfrm>
          <a:custGeom>
            <a:avLst/>
            <a:gdLst>
              <a:gd name="connsiteX0" fmla="*/ 9031 w 1847991"/>
              <a:gd name="connsiteY0" fmla="*/ 0 h 1464120"/>
              <a:gd name="connsiteX1" fmla="*/ 90311 w 1847991"/>
              <a:gd name="connsiteY1" fmla="*/ 599440 h 1464120"/>
              <a:gd name="connsiteX2" fmla="*/ 659271 w 1847991"/>
              <a:gd name="connsiteY2" fmla="*/ 508000 h 1464120"/>
              <a:gd name="connsiteX3" fmla="*/ 882791 w 1847991"/>
              <a:gd name="connsiteY3" fmla="*/ 934720 h 1464120"/>
              <a:gd name="connsiteX4" fmla="*/ 1339991 w 1847991"/>
              <a:gd name="connsiteY4" fmla="*/ 924560 h 1464120"/>
              <a:gd name="connsiteX5" fmla="*/ 1553351 w 1847991"/>
              <a:gd name="connsiteY5" fmla="*/ 1422400 h 1464120"/>
              <a:gd name="connsiteX6" fmla="*/ 1847991 w 1847991"/>
              <a:gd name="connsiteY6" fmla="*/ 1402080 h 14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991" h="1464120">
                <a:moveTo>
                  <a:pt x="9031" y="0"/>
                </a:moveTo>
                <a:cubicBezTo>
                  <a:pt x="-4516" y="257386"/>
                  <a:pt x="-18062" y="514773"/>
                  <a:pt x="90311" y="599440"/>
                </a:cubicBezTo>
                <a:cubicBezTo>
                  <a:pt x="198684" y="684107"/>
                  <a:pt x="527191" y="452120"/>
                  <a:pt x="659271" y="508000"/>
                </a:cubicBezTo>
                <a:cubicBezTo>
                  <a:pt x="791351" y="563880"/>
                  <a:pt x="769338" y="865293"/>
                  <a:pt x="882791" y="934720"/>
                </a:cubicBezTo>
                <a:cubicBezTo>
                  <a:pt x="996244" y="1004147"/>
                  <a:pt x="1228231" y="843280"/>
                  <a:pt x="1339991" y="924560"/>
                </a:cubicBezTo>
                <a:cubicBezTo>
                  <a:pt x="1451751" y="1005840"/>
                  <a:pt x="1468684" y="1342813"/>
                  <a:pt x="1553351" y="1422400"/>
                </a:cubicBezTo>
                <a:cubicBezTo>
                  <a:pt x="1638018" y="1501987"/>
                  <a:pt x="1743004" y="1452033"/>
                  <a:pt x="1847991" y="1402080"/>
                </a:cubicBezTo>
              </a:path>
            </a:pathLst>
          </a:cu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Freeform: Shape 49">
            <a:extLst>
              <a:ext uri="{FF2B5EF4-FFF2-40B4-BE49-F238E27FC236}">
                <a16:creationId xmlns:a16="http://schemas.microsoft.com/office/drawing/2014/main" xmlns="" id="{8E870AE0-DA80-4BFF-9E5D-0FDCBFFC3C5D}"/>
              </a:ext>
            </a:extLst>
          </p:cNvPr>
          <p:cNvSpPr/>
          <p:nvPr/>
        </p:nvSpPr>
        <p:spPr>
          <a:xfrm rot="4733482">
            <a:off x="4369740" y="4365268"/>
            <a:ext cx="1746091" cy="1908827"/>
          </a:xfrm>
          <a:custGeom>
            <a:avLst/>
            <a:gdLst>
              <a:gd name="connsiteX0" fmla="*/ 9031 w 1847991"/>
              <a:gd name="connsiteY0" fmla="*/ 0 h 1464120"/>
              <a:gd name="connsiteX1" fmla="*/ 90311 w 1847991"/>
              <a:gd name="connsiteY1" fmla="*/ 599440 h 1464120"/>
              <a:gd name="connsiteX2" fmla="*/ 659271 w 1847991"/>
              <a:gd name="connsiteY2" fmla="*/ 508000 h 1464120"/>
              <a:gd name="connsiteX3" fmla="*/ 882791 w 1847991"/>
              <a:gd name="connsiteY3" fmla="*/ 934720 h 1464120"/>
              <a:gd name="connsiteX4" fmla="*/ 1339991 w 1847991"/>
              <a:gd name="connsiteY4" fmla="*/ 924560 h 1464120"/>
              <a:gd name="connsiteX5" fmla="*/ 1553351 w 1847991"/>
              <a:gd name="connsiteY5" fmla="*/ 1422400 h 1464120"/>
              <a:gd name="connsiteX6" fmla="*/ 1847991 w 1847991"/>
              <a:gd name="connsiteY6" fmla="*/ 1402080 h 14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991" h="1464120">
                <a:moveTo>
                  <a:pt x="9031" y="0"/>
                </a:moveTo>
                <a:cubicBezTo>
                  <a:pt x="-4516" y="257386"/>
                  <a:pt x="-18062" y="514773"/>
                  <a:pt x="90311" y="599440"/>
                </a:cubicBezTo>
                <a:cubicBezTo>
                  <a:pt x="198684" y="684107"/>
                  <a:pt x="527191" y="452120"/>
                  <a:pt x="659271" y="508000"/>
                </a:cubicBezTo>
                <a:cubicBezTo>
                  <a:pt x="791351" y="563880"/>
                  <a:pt x="769338" y="865293"/>
                  <a:pt x="882791" y="934720"/>
                </a:cubicBezTo>
                <a:cubicBezTo>
                  <a:pt x="996244" y="1004147"/>
                  <a:pt x="1228231" y="843280"/>
                  <a:pt x="1339991" y="924560"/>
                </a:cubicBezTo>
                <a:cubicBezTo>
                  <a:pt x="1451751" y="1005840"/>
                  <a:pt x="1468684" y="1342813"/>
                  <a:pt x="1553351" y="1422400"/>
                </a:cubicBezTo>
                <a:cubicBezTo>
                  <a:pt x="1638018" y="1501987"/>
                  <a:pt x="1743004" y="1452033"/>
                  <a:pt x="1847991" y="1402080"/>
                </a:cubicBezTo>
              </a:path>
            </a:pathLst>
          </a:cu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50">
            <a:extLst>
              <a:ext uri="{FF2B5EF4-FFF2-40B4-BE49-F238E27FC236}">
                <a16:creationId xmlns:a16="http://schemas.microsoft.com/office/drawing/2014/main" xmlns="" id="{7387E956-A116-4C36-AB59-72B7CED8288B}"/>
              </a:ext>
            </a:extLst>
          </p:cNvPr>
          <p:cNvSpPr/>
          <p:nvPr/>
        </p:nvSpPr>
        <p:spPr>
          <a:xfrm>
            <a:off x="701905" y="2317043"/>
            <a:ext cx="4616925" cy="1464120"/>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Rounded Corners 51">
            <a:extLst>
              <a:ext uri="{FF2B5EF4-FFF2-40B4-BE49-F238E27FC236}">
                <a16:creationId xmlns:a16="http://schemas.microsoft.com/office/drawing/2014/main" xmlns="" id="{BA385856-4F5A-47D9-B64B-3705146F121A}"/>
              </a:ext>
            </a:extLst>
          </p:cNvPr>
          <p:cNvSpPr/>
          <p:nvPr/>
        </p:nvSpPr>
        <p:spPr>
          <a:xfrm>
            <a:off x="804064" y="2107557"/>
            <a:ext cx="2002635" cy="439444"/>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5">
                    <a:lumMod val="75000"/>
                  </a:schemeClr>
                </a:solidFill>
                <a:latin typeface="Lobster" panose="00000500000000000000" pitchFamily="2" charset="-93"/>
              </a:rPr>
              <a:t>Nội dung 1</a:t>
            </a:r>
            <a:endParaRPr lang="vi-VN">
              <a:solidFill>
                <a:schemeClr val="accent5">
                  <a:lumMod val="75000"/>
                </a:schemeClr>
              </a:solidFill>
              <a:latin typeface="Lobster" panose="00000500000000000000" pitchFamily="2" charset="-93"/>
            </a:endParaRPr>
          </a:p>
        </p:txBody>
      </p:sp>
      <p:pic>
        <p:nvPicPr>
          <p:cNvPr id="15" name="Graphic 14" descr="A donut with sprinkles">
            <a:extLst>
              <a:ext uri="{FF2B5EF4-FFF2-40B4-BE49-F238E27FC236}">
                <a16:creationId xmlns:a16="http://schemas.microsoft.com/office/drawing/2014/main" xmlns="" id="{62E824D7-374B-4E65-9674-F1E21FC76BB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519120" y="3756147"/>
            <a:ext cx="1571202" cy="1571202"/>
          </a:xfrm>
          <a:prstGeom prst="rect">
            <a:avLst/>
          </a:prstGeom>
        </p:spPr>
      </p:pic>
      <p:sp>
        <p:nvSpPr>
          <p:cNvPr id="20" name="Graphic 18" descr="A ribbon tied in a bow">
            <a:extLst>
              <a:ext uri="{FF2B5EF4-FFF2-40B4-BE49-F238E27FC236}">
                <a16:creationId xmlns:a16="http://schemas.microsoft.com/office/drawing/2014/main" xmlns="" id="{1EBFF753-6F94-41C5-B8D0-C7EBF37865AA}"/>
              </a:ext>
            </a:extLst>
          </p:cNvPr>
          <p:cNvSpPr/>
          <p:nvPr/>
        </p:nvSpPr>
        <p:spPr>
          <a:xfrm rot="2867867">
            <a:off x="846465" y="60977"/>
            <a:ext cx="996357" cy="2391350"/>
          </a:xfrm>
          <a:custGeom>
            <a:avLst/>
            <a:gdLst>
              <a:gd name="connsiteX0" fmla="*/ 995619 w 996357"/>
              <a:gd name="connsiteY0" fmla="*/ 830059 h 1994535"/>
              <a:gd name="connsiteX1" fmla="*/ 933985 w 996357"/>
              <a:gd name="connsiteY1" fmla="*/ 727681 h 1994535"/>
              <a:gd name="connsiteX2" fmla="*/ 797400 w 996357"/>
              <a:gd name="connsiteY2" fmla="*/ 724631 h 1994535"/>
              <a:gd name="connsiteX3" fmla="*/ 539496 w 996357"/>
              <a:gd name="connsiteY3" fmla="*/ 877014 h 1994535"/>
              <a:gd name="connsiteX4" fmla="*/ 539496 w 996357"/>
              <a:gd name="connsiteY4" fmla="*/ 0 h 1994535"/>
              <a:gd name="connsiteX5" fmla="*/ 467470 w 996357"/>
              <a:gd name="connsiteY5" fmla="*/ 0 h 1994535"/>
              <a:gd name="connsiteX6" fmla="*/ 467470 w 996357"/>
              <a:gd name="connsiteY6" fmla="*/ 880895 h 1994535"/>
              <a:gd name="connsiteX7" fmla="*/ 198958 w 996357"/>
              <a:gd name="connsiteY7" fmla="*/ 722246 h 1994535"/>
              <a:gd name="connsiteX8" fmla="*/ 62405 w 996357"/>
              <a:gd name="connsiteY8" fmla="*/ 725275 h 1994535"/>
              <a:gd name="connsiteX9" fmla="*/ 743 w 996357"/>
              <a:gd name="connsiteY9" fmla="*/ 827636 h 1994535"/>
              <a:gd name="connsiteX10" fmla="*/ 133126 w 996357"/>
              <a:gd name="connsiteY10" fmla="*/ 980646 h 1994535"/>
              <a:gd name="connsiteX11" fmla="*/ 417236 w 996357"/>
              <a:gd name="connsiteY11" fmla="*/ 980646 h 1994535"/>
              <a:gd name="connsiteX12" fmla="*/ 138592 w 996357"/>
              <a:gd name="connsiteY12" fmla="*/ 1270004 h 1994535"/>
              <a:gd name="connsiteX13" fmla="*/ 189526 w 996357"/>
              <a:gd name="connsiteY13" fmla="*/ 1322892 h 1994535"/>
              <a:gd name="connsiteX14" fmla="*/ 467470 w 996357"/>
              <a:gd name="connsiteY14" fmla="*/ 1034262 h 1994535"/>
              <a:gd name="connsiteX15" fmla="*/ 467470 w 996357"/>
              <a:gd name="connsiteY15" fmla="*/ 1994535 h 1994535"/>
              <a:gd name="connsiteX16" fmla="*/ 539496 w 996357"/>
              <a:gd name="connsiteY16" fmla="*/ 1994535 h 1994535"/>
              <a:gd name="connsiteX17" fmla="*/ 539496 w 996357"/>
              <a:gd name="connsiteY17" fmla="*/ 1036963 h 1994535"/>
              <a:gd name="connsiteX18" fmla="*/ 812838 w 996357"/>
              <a:gd name="connsiteY18" fmla="*/ 1320814 h 1994535"/>
              <a:gd name="connsiteX19" fmla="*/ 863772 w 996357"/>
              <a:gd name="connsiteY19" fmla="*/ 1267926 h 1994535"/>
              <a:gd name="connsiteX20" fmla="*/ 589426 w 996357"/>
              <a:gd name="connsiteY20" fmla="*/ 983032 h 1994535"/>
              <a:gd name="connsiteX21" fmla="*/ 863236 w 996357"/>
              <a:gd name="connsiteY21" fmla="*/ 983032 h 1994535"/>
              <a:gd name="connsiteX22" fmla="*/ 995619 w 996357"/>
              <a:gd name="connsiteY22" fmla="*/ 830059 h 1994535"/>
              <a:gd name="connsiteX23" fmla="*/ 133126 w 996357"/>
              <a:gd name="connsiteY23" fmla="*/ 905851 h 1994535"/>
              <a:gd name="connsiteX24" fmla="*/ 72717 w 996357"/>
              <a:gd name="connsiteY24" fmla="*/ 832743 h 1994535"/>
              <a:gd name="connsiteX25" fmla="*/ 97822 w 996357"/>
              <a:gd name="connsiteY25" fmla="*/ 790600 h 1994535"/>
              <a:gd name="connsiteX26" fmla="*/ 133118 w 996357"/>
              <a:gd name="connsiteY26" fmla="*/ 778858 h 1994535"/>
              <a:gd name="connsiteX27" fmla="*/ 163337 w 996357"/>
              <a:gd name="connsiteY27" fmla="*/ 787255 h 1994535"/>
              <a:gd name="connsiteX28" fmla="*/ 364061 w 996357"/>
              <a:gd name="connsiteY28" fmla="*/ 905851 h 1994535"/>
              <a:gd name="connsiteX29" fmla="*/ 133126 w 996357"/>
              <a:gd name="connsiteY29" fmla="*/ 905851 h 1994535"/>
              <a:gd name="connsiteX30" fmla="*/ 833021 w 996357"/>
              <a:gd name="connsiteY30" fmla="*/ 789641 h 1994535"/>
              <a:gd name="connsiteX31" fmla="*/ 898140 w 996357"/>
              <a:gd name="connsiteY31" fmla="*/ 792699 h 1994535"/>
              <a:gd name="connsiteX32" fmla="*/ 923625 w 996357"/>
              <a:gd name="connsiteY32" fmla="*/ 835037 h 1994535"/>
              <a:gd name="connsiteX33" fmla="*/ 863232 w 996357"/>
              <a:gd name="connsiteY33" fmla="*/ 908236 h 1994535"/>
              <a:gd name="connsiteX34" fmla="*/ 632297 w 996357"/>
              <a:gd name="connsiteY34" fmla="*/ 908236 h 1994535"/>
              <a:gd name="connsiteX35" fmla="*/ 833021 w 996357"/>
              <a:gd name="connsiteY35" fmla="*/ 789641 h 1994535"/>
              <a:gd name="connsiteX0" fmla="*/ 995619 w 996357"/>
              <a:gd name="connsiteY0" fmla="*/ 850210 h 2014686"/>
              <a:gd name="connsiteX1" fmla="*/ 933985 w 996357"/>
              <a:gd name="connsiteY1" fmla="*/ 747832 h 2014686"/>
              <a:gd name="connsiteX2" fmla="*/ 797400 w 996357"/>
              <a:gd name="connsiteY2" fmla="*/ 744782 h 2014686"/>
              <a:gd name="connsiteX3" fmla="*/ 539496 w 996357"/>
              <a:gd name="connsiteY3" fmla="*/ 897165 h 2014686"/>
              <a:gd name="connsiteX4" fmla="*/ 554017 w 996357"/>
              <a:gd name="connsiteY4" fmla="*/ 0 h 2014686"/>
              <a:gd name="connsiteX5" fmla="*/ 467470 w 996357"/>
              <a:gd name="connsiteY5" fmla="*/ 20151 h 2014686"/>
              <a:gd name="connsiteX6" fmla="*/ 467470 w 996357"/>
              <a:gd name="connsiteY6" fmla="*/ 901046 h 2014686"/>
              <a:gd name="connsiteX7" fmla="*/ 198958 w 996357"/>
              <a:gd name="connsiteY7" fmla="*/ 742397 h 2014686"/>
              <a:gd name="connsiteX8" fmla="*/ 62405 w 996357"/>
              <a:gd name="connsiteY8" fmla="*/ 745426 h 2014686"/>
              <a:gd name="connsiteX9" fmla="*/ 743 w 996357"/>
              <a:gd name="connsiteY9" fmla="*/ 847787 h 2014686"/>
              <a:gd name="connsiteX10" fmla="*/ 133126 w 996357"/>
              <a:gd name="connsiteY10" fmla="*/ 1000797 h 2014686"/>
              <a:gd name="connsiteX11" fmla="*/ 417236 w 996357"/>
              <a:gd name="connsiteY11" fmla="*/ 1000797 h 2014686"/>
              <a:gd name="connsiteX12" fmla="*/ 138592 w 996357"/>
              <a:gd name="connsiteY12" fmla="*/ 1290155 h 2014686"/>
              <a:gd name="connsiteX13" fmla="*/ 189526 w 996357"/>
              <a:gd name="connsiteY13" fmla="*/ 1343043 h 2014686"/>
              <a:gd name="connsiteX14" fmla="*/ 467470 w 996357"/>
              <a:gd name="connsiteY14" fmla="*/ 1054413 h 2014686"/>
              <a:gd name="connsiteX15" fmla="*/ 467470 w 996357"/>
              <a:gd name="connsiteY15" fmla="*/ 2014686 h 2014686"/>
              <a:gd name="connsiteX16" fmla="*/ 539496 w 996357"/>
              <a:gd name="connsiteY16" fmla="*/ 2014686 h 2014686"/>
              <a:gd name="connsiteX17" fmla="*/ 539496 w 996357"/>
              <a:gd name="connsiteY17" fmla="*/ 1057114 h 2014686"/>
              <a:gd name="connsiteX18" fmla="*/ 812838 w 996357"/>
              <a:gd name="connsiteY18" fmla="*/ 1340965 h 2014686"/>
              <a:gd name="connsiteX19" fmla="*/ 863772 w 996357"/>
              <a:gd name="connsiteY19" fmla="*/ 1288077 h 2014686"/>
              <a:gd name="connsiteX20" fmla="*/ 589426 w 996357"/>
              <a:gd name="connsiteY20" fmla="*/ 1003183 h 2014686"/>
              <a:gd name="connsiteX21" fmla="*/ 863236 w 996357"/>
              <a:gd name="connsiteY21" fmla="*/ 1003183 h 2014686"/>
              <a:gd name="connsiteX22" fmla="*/ 995619 w 996357"/>
              <a:gd name="connsiteY22" fmla="*/ 850210 h 2014686"/>
              <a:gd name="connsiteX23" fmla="*/ 133126 w 996357"/>
              <a:gd name="connsiteY23" fmla="*/ 926002 h 2014686"/>
              <a:gd name="connsiteX24" fmla="*/ 72717 w 996357"/>
              <a:gd name="connsiteY24" fmla="*/ 852894 h 2014686"/>
              <a:gd name="connsiteX25" fmla="*/ 97822 w 996357"/>
              <a:gd name="connsiteY25" fmla="*/ 810751 h 2014686"/>
              <a:gd name="connsiteX26" fmla="*/ 133118 w 996357"/>
              <a:gd name="connsiteY26" fmla="*/ 799009 h 2014686"/>
              <a:gd name="connsiteX27" fmla="*/ 163337 w 996357"/>
              <a:gd name="connsiteY27" fmla="*/ 807406 h 2014686"/>
              <a:gd name="connsiteX28" fmla="*/ 364061 w 996357"/>
              <a:gd name="connsiteY28" fmla="*/ 926002 h 2014686"/>
              <a:gd name="connsiteX29" fmla="*/ 133126 w 996357"/>
              <a:gd name="connsiteY29" fmla="*/ 926002 h 2014686"/>
              <a:gd name="connsiteX30" fmla="*/ 833021 w 996357"/>
              <a:gd name="connsiteY30" fmla="*/ 809792 h 2014686"/>
              <a:gd name="connsiteX31" fmla="*/ 898140 w 996357"/>
              <a:gd name="connsiteY31" fmla="*/ 812850 h 2014686"/>
              <a:gd name="connsiteX32" fmla="*/ 923625 w 996357"/>
              <a:gd name="connsiteY32" fmla="*/ 855188 h 2014686"/>
              <a:gd name="connsiteX33" fmla="*/ 863232 w 996357"/>
              <a:gd name="connsiteY33" fmla="*/ 928387 h 2014686"/>
              <a:gd name="connsiteX34" fmla="*/ 632297 w 996357"/>
              <a:gd name="connsiteY34" fmla="*/ 928387 h 2014686"/>
              <a:gd name="connsiteX35" fmla="*/ 833021 w 996357"/>
              <a:gd name="connsiteY35" fmla="*/ 809792 h 2014686"/>
              <a:gd name="connsiteX0" fmla="*/ 995619 w 996357"/>
              <a:gd name="connsiteY0" fmla="*/ 922788 h 2087264"/>
              <a:gd name="connsiteX1" fmla="*/ 933985 w 996357"/>
              <a:gd name="connsiteY1" fmla="*/ 820410 h 2087264"/>
              <a:gd name="connsiteX2" fmla="*/ 797400 w 996357"/>
              <a:gd name="connsiteY2" fmla="*/ 817360 h 2087264"/>
              <a:gd name="connsiteX3" fmla="*/ 539496 w 996357"/>
              <a:gd name="connsiteY3" fmla="*/ 969743 h 2087264"/>
              <a:gd name="connsiteX4" fmla="*/ 554017 w 996357"/>
              <a:gd name="connsiteY4" fmla="*/ 72578 h 2087264"/>
              <a:gd name="connsiteX5" fmla="*/ 460994 w 996357"/>
              <a:gd name="connsiteY5" fmla="*/ 0 h 2087264"/>
              <a:gd name="connsiteX6" fmla="*/ 467470 w 996357"/>
              <a:gd name="connsiteY6" fmla="*/ 973624 h 2087264"/>
              <a:gd name="connsiteX7" fmla="*/ 198958 w 996357"/>
              <a:gd name="connsiteY7" fmla="*/ 814975 h 2087264"/>
              <a:gd name="connsiteX8" fmla="*/ 62405 w 996357"/>
              <a:gd name="connsiteY8" fmla="*/ 818004 h 2087264"/>
              <a:gd name="connsiteX9" fmla="*/ 743 w 996357"/>
              <a:gd name="connsiteY9" fmla="*/ 920365 h 2087264"/>
              <a:gd name="connsiteX10" fmla="*/ 133126 w 996357"/>
              <a:gd name="connsiteY10" fmla="*/ 1073375 h 2087264"/>
              <a:gd name="connsiteX11" fmla="*/ 417236 w 996357"/>
              <a:gd name="connsiteY11" fmla="*/ 1073375 h 2087264"/>
              <a:gd name="connsiteX12" fmla="*/ 138592 w 996357"/>
              <a:gd name="connsiteY12" fmla="*/ 1362733 h 2087264"/>
              <a:gd name="connsiteX13" fmla="*/ 189526 w 996357"/>
              <a:gd name="connsiteY13" fmla="*/ 1415621 h 2087264"/>
              <a:gd name="connsiteX14" fmla="*/ 467470 w 996357"/>
              <a:gd name="connsiteY14" fmla="*/ 1126991 h 2087264"/>
              <a:gd name="connsiteX15" fmla="*/ 467470 w 996357"/>
              <a:gd name="connsiteY15" fmla="*/ 2087264 h 2087264"/>
              <a:gd name="connsiteX16" fmla="*/ 539496 w 996357"/>
              <a:gd name="connsiteY16" fmla="*/ 2087264 h 2087264"/>
              <a:gd name="connsiteX17" fmla="*/ 539496 w 996357"/>
              <a:gd name="connsiteY17" fmla="*/ 1129692 h 2087264"/>
              <a:gd name="connsiteX18" fmla="*/ 812838 w 996357"/>
              <a:gd name="connsiteY18" fmla="*/ 1413543 h 2087264"/>
              <a:gd name="connsiteX19" fmla="*/ 863772 w 996357"/>
              <a:gd name="connsiteY19" fmla="*/ 1360655 h 2087264"/>
              <a:gd name="connsiteX20" fmla="*/ 589426 w 996357"/>
              <a:gd name="connsiteY20" fmla="*/ 1075761 h 2087264"/>
              <a:gd name="connsiteX21" fmla="*/ 863236 w 996357"/>
              <a:gd name="connsiteY21" fmla="*/ 1075761 h 2087264"/>
              <a:gd name="connsiteX22" fmla="*/ 995619 w 996357"/>
              <a:gd name="connsiteY22" fmla="*/ 922788 h 2087264"/>
              <a:gd name="connsiteX23" fmla="*/ 133126 w 996357"/>
              <a:gd name="connsiteY23" fmla="*/ 998580 h 2087264"/>
              <a:gd name="connsiteX24" fmla="*/ 72717 w 996357"/>
              <a:gd name="connsiteY24" fmla="*/ 925472 h 2087264"/>
              <a:gd name="connsiteX25" fmla="*/ 97822 w 996357"/>
              <a:gd name="connsiteY25" fmla="*/ 883329 h 2087264"/>
              <a:gd name="connsiteX26" fmla="*/ 133118 w 996357"/>
              <a:gd name="connsiteY26" fmla="*/ 871587 h 2087264"/>
              <a:gd name="connsiteX27" fmla="*/ 163337 w 996357"/>
              <a:gd name="connsiteY27" fmla="*/ 879984 h 2087264"/>
              <a:gd name="connsiteX28" fmla="*/ 364061 w 996357"/>
              <a:gd name="connsiteY28" fmla="*/ 998580 h 2087264"/>
              <a:gd name="connsiteX29" fmla="*/ 133126 w 996357"/>
              <a:gd name="connsiteY29" fmla="*/ 998580 h 2087264"/>
              <a:gd name="connsiteX30" fmla="*/ 833021 w 996357"/>
              <a:gd name="connsiteY30" fmla="*/ 882370 h 2087264"/>
              <a:gd name="connsiteX31" fmla="*/ 898140 w 996357"/>
              <a:gd name="connsiteY31" fmla="*/ 885428 h 2087264"/>
              <a:gd name="connsiteX32" fmla="*/ 923625 w 996357"/>
              <a:gd name="connsiteY32" fmla="*/ 927766 h 2087264"/>
              <a:gd name="connsiteX33" fmla="*/ 863232 w 996357"/>
              <a:gd name="connsiteY33" fmla="*/ 1000965 h 2087264"/>
              <a:gd name="connsiteX34" fmla="*/ 632297 w 996357"/>
              <a:gd name="connsiteY34" fmla="*/ 1000965 h 2087264"/>
              <a:gd name="connsiteX35" fmla="*/ 833021 w 996357"/>
              <a:gd name="connsiteY35" fmla="*/ 882370 h 2087264"/>
              <a:gd name="connsiteX0" fmla="*/ 995619 w 996357"/>
              <a:gd name="connsiteY0" fmla="*/ 922788 h 2087264"/>
              <a:gd name="connsiteX1" fmla="*/ 933985 w 996357"/>
              <a:gd name="connsiteY1" fmla="*/ 820410 h 2087264"/>
              <a:gd name="connsiteX2" fmla="*/ 797400 w 996357"/>
              <a:gd name="connsiteY2" fmla="*/ 817360 h 2087264"/>
              <a:gd name="connsiteX3" fmla="*/ 539496 w 996357"/>
              <a:gd name="connsiteY3" fmla="*/ 969743 h 2087264"/>
              <a:gd name="connsiteX4" fmla="*/ 547645 w 996357"/>
              <a:gd name="connsiteY4" fmla="*/ 77171 h 2087264"/>
              <a:gd name="connsiteX5" fmla="*/ 460994 w 996357"/>
              <a:gd name="connsiteY5" fmla="*/ 0 h 2087264"/>
              <a:gd name="connsiteX6" fmla="*/ 467470 w 996357"/>
              <a:gd name="connsiteY6" fmla="*/ 973624 h 2087264"/>
              <a:gd name="connsiteX7" fmla="*/ 198958 w 996357"/>
              <a:gd name="connsiteY7" fmla="*/ 814975 h 2087264"/>
              <a:gd name="connsiteX8" fmla="*/ 62405 w 996357"/>
              <a:gd name="connsiteY8" fmla="*/ 818004 h 2087264"/>
              <a:gd name="connsiteX9" fmla="*/ 743 w 996357"/>
              <a:gd name="connsiteY9" fmla="*/ 920365 h 2087264"/>
              <a:gd name="connsiteX10" fmla="*/ 133126 w 996357"/>
              <a:gd name="connsiteY10" fmla="*/ 1073375 h 2087264"/>
              <a:gd name="connsiteX11" fmla="*/ 417236 w 996357"/>
              <a:gd name="connsiteY11" fmla="*/ 1073375 h 2087264"/>
              <a:gd name="connsiteX12" fmla="*/ 138592 w 996357"/>
              <a:gd name="connsiteY12" fmla="*/ 1362733 h 2087264"/>
              <a:gd name="connsiteX13" fmla="*/ 189526 w 996357"/>
              <a:gd name="connsiteY13" fmla="*/ 1415621 h 2087264"/>
              <a:gd name="connsiteX14" fmla="*/ 467470 w 996357"/>
              <a:gd name="connsiteY14" fmla="*/ 1126991 h 2087264"/>
              <a:gd name="connsiteX15" fmla="*/ 467470 w 996357"/>
              <a:gd name="connsiteY15" fmla="*/ 2087264 h 2087264"/>
              <a:gd name="connsiteX16" fmla="*/ 539496 w 996357"/>
              <a:gd name="connsiteY16" fmla="*/ 2087264 h 2087264"/>
              <a:gd name="connsiteX17" fmla="*/ 539496 w 996357"/>
              <a:gd name="connsiteY17" fmla="*/ 1129692 h 2087264"/>
              <a:gd name="connsiteX18" fmla="*/ 812838 w 996357"/>
              <a:gd name="connsiteY18" fmla="*/ 1413543 h 2087264"/>
              <a:gd name="connsiteX19" fmla="*/ 863772 w 996357"/>
              <a:gd name="connsiteY19" fmla="*/ 1360655 h 2087264"/>
              <a:gd name="connsiteX20" fmla="*/ 589426 w 996357"/>
              <a:gd name="connsiteY20" fmla="*/ 1075761 h 2087264"/>
              <a:gd name="connsiteX21" fmla="*/ 863236 w 996357"/>
              <a:gd name="connsiteY21" fmla="*/ 1075761 h 2087264"/>
              <a:gd name="connsiteX22" fmla="*/ 995619 w 996357"/>
              <a:gd name="connsiteY22" fmla="*/ 922788 h 2087264"/>
              <a:gd name="connsiteX23" fmla="*/ 133126 w 996357"/>
              <a:gd name="connsiteY23" fmla="*/ 998580 h 2087264"/>
              <a:gd name="connsiteX24" fmla="*/ 72717 w 996357"/>
              <a:gd name="connsiteY24" fmla="*/ 925472 h 2087264"/>
              <a:gd name="connsiteX25" fmla="*/ 97822 w 996357"/>
              <a:gd name="connsiteY25" fmla="*/ 883329 h 2087264"/>
              <a:gd name="connsiteX26" fmla="*/ 133118 w 996357"/>
              <a:gd name="connsiteY26" fmla="*/ 871587 h 2087264"/>
              <a:gd name="connsiteX27" fmla="*/ 163337 w 996357"/>
              <a:gd name="connsiteY27" fmla="*/ 879984 h 2087264"/>
              <a:gd name="connsiteX28" fmla="*/ 364061 w 996357"/>
              <a:gd name="connsiteY28" fmla="*/ 998580 h 2087264"/>
              <a:gd name="connsiteX29" fmla="*/ 133126 w 996357"/>
              <a:gd name="connsiteY29" fmla="*/ 998580 h 2087264"/>
              <a:gd name="connsiteX30" fmla="*/ 833021 w 996357"/>
              <a:gd name="connsiteY30" fmla="*/ 882370 h 2087264"/>
              <a:gd name="connsiteX31" fmla="*/ 898140 w 996357"/>
              <a:gd name="connsiteY31" fmla="*/ 885428 h 2087264"/>
              <a:gd name="connsiteX32" fmla="*/ 923625 w 996357"/>
              <a:gd name="connsiteY32" fmla="*/ 927766 h 2087264"/>
              <a:gd name="connsiteX33" fmla="*/ 863232 w 996357"/>
              <a:gd name="connsiteY33" fmla="*/ 1000965 h 2087264"/>
              <a:gd name="connsiteX34" fmla="*/ 632297 w 996357"/>
              <a:gd name="connsiteY34" fmla="*/ 1000965 h 2087264"/>
              <a:gd name="connsiteX35" fmla="*/ 833021 w 996357"/>
              <a:gd name="connsiteY35" fmla="*/ 882370 h 2087264"/>
              <a:gd name="connsiteX0" fmla="*/ 995619 w 996357"/>
              <a:gd name="connsiteY0" fmla="*/ 922788 h 2087264"/>
              <a:gd name="connsiteX1" fmla="*/ 933985 w 996357"/>
              <a:gd name="connsiteY1" fmla="*/ 820410 h 2087264"/>
              <a:gd name="connsiteX2" fmla="*/ 797400 w 996357"/>
              <a:gd name="connsiteY2" fmla="*/ 817360 h 2087264"/>
              <a:gd name="connsiteX3" fmla="*/ 539496 w 996357"/>
              <a:gd name="connsiteY3" fmla="*/ 969743 h 2087264"/>
              <a:gd name="connsiteX4" fmla="*/ 547645 w 996357"/>
              <a:gd name="connsiteY4" fmla="*/ 77171 h 2087264"/>
              <a:gd name="connsiteX5" fmla="*/ 460994 w 996357"/>
              <a:gd name="connsiteY5" fmla="*/ 0 h 2087264"/>
              <a:gd name="connsiteX6" fmla="*/ 467470 w 996357"/>
              <a:gd name="connsiteY6" fmla="*/ 973624 h 2087264"/>
              <a:gd name="connsiteX7" fmla="*/ 198958 w 996357"/>
              <a:gd name="connsiteY7" fmla="*/ 814975 h 2087264"/>
              <a:gd name="connsiteX8" fmla="*/ 62405 w 996357"/>
              <a:gd name="connsiteY8" fmla="*/ 818004 h 2087264"/>
              <a:gd name="connsiteX9" fmla="*/ 743 w 996357"/>
              <a:gd name="connsiteY9" fmla="*/ 920365 h 2087264"/>
              <a:gd name="connsiteX10" fmla="*/ 133126 w 996357"/>
              <a:gd name="connsiteY10" fmla="*/ 1073375 h 2087264"/>
              <a:gd name="connsiteX11" fmla="*/ 417236 w 996357"/>
              <a:gd name="connsiteY11" fmla="*/ 1073375 h 2087264"/>
              <a:gd name="connsiteX12" fmla="*/ 138592 w 996357"/>
              <a:gd name="connsiteY12" fmla="*/ 1362733 h 2087264"/>
              <a:gd name="connsiteX13" fmla="*/ 189526 w 996357"/>
              <a:gd name="connsiteY13" fmla="*/ 1415621 h 2087264"/>
              <a:gd name="connsiteX14" fmla="*/ 467470 w 996357"/>
              <a:gd name="connsiteY14" fmla="*/ 1126991 h 2087264"/>
              <a:gd name="connsiteX15" fmla="*/ 467470 w 996357"/>
              <a:gd name="connsiteY15" fmla="*/ 2087264 h 2087264"/>
              <a:gd name="connsiteX16" fmla="*/ 539496 w 996357"/>
              <a:gd name="connsiteY16" fmla="*/ 2087264 h 2087264"/>
              <a:gd name="connsiteX17" fmla="*/ 539496 w 996357"/>
              <a:gd name="connsiteY17" fmla="*/ 1129692 h 2087264"/>
              <a:gd name="connsiteX18" fmla="*/ 812838 w 996357"/>
              <a:gd name="connsiteY18" fmla="*/ 1413543 h 2087264"/>
              <a:gd name="connsiteX19" fmla="*/ 863772 w 996357"/>
              <a:gd name="connsiteY19" fmla="*/ 1360655 h 2087264"/>
              <a:gd name="connsiteX20" fmla="*/ 589426 w 996357"/>
              <a:gd name="connsiteY20" fmla="*/ 1075761 h 2087264"/>
              <a:gd name="connsiteX21" fmla="*/ 863236 w 996357"/>
              <a:gd name="connsiteY21" fmla="*/ 1075761 h 2087264"/>
              <a:gd name="connsiteX22" fmla="*/ 995619 w 996357"/>
              <a:gd name="connsiteY22" fmla="*/ 922788 h 2087264"/>
              <a:gd name="connsiteX23" fmla="*/ 133126 w 996357"/>
              <a:gd name="connsiteY23" fmla="*/ 998580 h 2087264"/>
              <a:gd name="connsiteX24" fmla="*/ 72717 w 996357"/>
              <a:gd name="connsiteY24" fmla="*/ 925472 h 2087264"/>
              <a:gd name="connsiteX25" fmla="*/ 97822 w 996357"/>
              <a:gd name="connsiteY25" fmla="*/ 883329 h 2087264"/>
              <a:gd name="connsiteX26" fmla="*/ 133118 w 996357"/>
              <a:gd name="connsiteY26" fmla="*/ 871587 h 2087264"/>
              <a:gd name="connsiteX27" fmla="*/ 163337 w 996357"/>
              <a:gd name="connsiteY27" fmla="*/ 879984 h 2087264"/>
              <a:gd name="connsiteX28" fmla="*/ 364061 w 996357"/>
              <a:gd name="connsiteY28" fmla="*/ 998580 h 2087264"/>
              <a:gd name="connsiteX29" fmla="*/ 133126 w 996357"/>
              <a:gd name="connsiteY29" fmla="*/ 998580 h 2087264"/>
              <a:gd name="connsiteX30" fmla="*/ 833021 w 996357"/>
              <a:gd name="connsiteY30" fmla="*/ 882370 h 2087264"/>
              <a:gd name="connsiteX31" fmla="*/ 898140 w 996357"/>
              <a:gd name="connsiteY31" fmla="*/ 885428 h 2087264"/>
              <a:gd name="connsiteX32" fmla="*/ 923625 w 996357"/>
              <a:gd name="connsiteY32" fmla="*/ 927766 h 2087264"/>
              <a:gd name="connsiteX33" fmla="*/ 863232 w 996357"/>
              <a:gd name="connsiteY33" fmla="*/ 1000965 h 2087264"/>
              <a:gd name="connsiteX34" fmla="*/ 632297 w 996357"/>
              <a:gd name="connsiteY34" fmla="*/ 1000965 h 2087264"/>
              <a:gd name="connsiteX35" fmla="*/ 833021 w 996357"/>
              <a:gd name="connsiteY35" fmla="*/ 882370 h 2087264"/>
              <a:gd name="connsiteX0" fmla="*/ 995619 w 996357"/>
              <a:gd name="connsiteY0" fmla="*/ 915737 h 2080213"/>
              <a:gd name="connsiteX1" fmla="*/ 933985 w 996357"/>
              <a:gd name="connsiteY1" fmla="*/ 813359 h 2080213"/>
              <a:gd name="connsiteX2" fmla="*/ 797400 w 996357"/>
              <a:gd name="connsiteY2" fmla="*/ 810309 h 2080213"/>
              <a:gd name="connsiteX3" fmla="*/ 539496 w 996357"/>
              <a:gd name="connsiteY3" fmla="*/ 962692 h 2080213"/>
              <a:gd name="connsiteX4" fmla="*/ 547645 w 996357"/>
              <a:gd name="connsiteY4" fmla="*/ 70120 h 2080213"/>
              <a:gd name="connsiteX5" fmla="*/ 457533 w 996357"/>
              <a:gd name="connsiteY5" fmla="*/ 0 h 2080213"/>
              <a:gd name="connsiteX6" fmla="*/ 467470 w 996357"/>
              <a:gd name="connsiteY6" fmla="*/ 966573 h 2080213"/>
              <a:gd name="connsiteX7" fmla="*/ 198958 w 996357"/>
              <a:gd name="connsiteY7" fmla="*/ 807924 h 2080213"/>
              <a:gd name="connsiteX8" fmla="*/ 62405 w 996357"/>
              <a:gd name="connsiteY8" fmla="*/ 810953 h 2080213"/>
              <a:gd name="connsiteX9" fmla="*/ 743 w 996357"/>
              <a:gd name="connsiteY9" fmla="*/ 913314 h 2080213"/>
              <a:gd name="connsiteX10" fmla="*/ 133126 w 996357"/>
              <a:gd name="connsiteY10" fmla="*/ 1066324 h 2080213"/>
              <a:gd name="connsiteX11" fmla="*/ 417236 w 996357"/>
              <a:gd name="connsiteY11" fmla="*/ 1066324 h 2080213"/>
              <a:gd name="connsiteX12" fmla="*/ 138592 w 996357"/>
              <a:gd name="connsiteY12" fmla="*/ 1355682 h 2080213"/>
              <a:gd name="connsiteX13" fmla="*/ 189526 w 996357"/>
              <a:gd name="connsiteY13" fmla="*/ 1408570 h 2080213"/>
              <a:gd name="connsiteX14" fmla="*/ 467470 w 996357"/>
              <a:gd name="connsiteY14" fmla="*/ 1119940 h 2080213"/>
              <a:gd name="connsiteX15" fmla="*/ 467470 w 996357"/>
              <a:gd name="connsiteY15" fmla="*/ 2080213 h 2080213"/>
              <a:gd name="connsiteX16" fmla="*/ 539496 w 996357"/>
              <a:gd name="connsiteY16" fmla="*/ 2080213 h 2080213"/>
              <a:gd name="connsiteX17" fmla="*/ 539496 w 996357"/>
              <a:gd name="connsiteY17" fmla="*/ 1122641 h 2080213"/>
              <a:gd name="connsiteX18" fmla="*/ 812838 w 996357"/>
              <a:gd name="connsiteY18" fmla="*/ 1406492 h 2080213"/>
              <a:gd name="connsiteX19" fmla="*/ 863772 w 996357"/>
              <a:gd name="connsiteY19" fmla="*/ 1353604 h 2080213"/>
              <a:gd name="connsiteX20" fmla="*/ 589426 w 996357"/>
              <a:gd name="connsiteY20" fmla="*/ 1068710 h 2080213"/>
              <a:gd name="connsiteX21" fmla="*/ 863236 w 996357"/>
              <a:gd name="connsiteY21" fmla="*/ 1068710 h 2080213"/>
              <a:gd name="connsiteX22" fmla="*/ 995619 w 996357"/>
              <a:gd name="connsiteY22" fmla="*/ 915737 h 2080213"/>
              <a:gd name="connsiteX23" fmla="*/ 133126 w 996357"/>
              <a:gd name="connsiteY23" fmla="*/ 991529 h 2080213"/>
              <a:gd name="connsiteX24" fmla="*/ 72717 w 996357"/>
              <a:gd name="connsiteY24" fmla="*/ 918421 h 2080213"/>
              <a:gd name="connsiteX25" fmla="*/ 97822 w 996357"/>
              <a:gd name="connsiteY25" fmla="*/ 876278 h 2080213"/>
              <a:gd name="connsiteX26" fmla="*/ 133118 w 996357"/>
              <a:gd name="connsiteY26" fmla="*/ 864536 h 2080213"/>
              <a:gd name="connsiteX27" fmla="*/ 163337 w 996357"/>
              <a:gd name="connsiteY27" fmla="*/ 872933 h 2080213"/>
              <a:gd name="connsiteX28" fmla="*/ 364061 w 996357"/>
              <a:gd name="connsiteY28" fmla="*/ 991529 h 2080213"/>
              <a:gd name="connsiteX29" fmla="*/ 133126 w 996357"/>
              <a:gd name="connsiteY29" fmla="*/ 991529 h 2080213"/>
              <a:gd name="connsiteX30" fmla="*/ 833021 w 996357"/>
              <a:gd name="connsiteY30" fmla="*/ 875319 h 2080213"/>
              <a:gd name="connsiteX31" fmla="*/ 898140 w 996357"/>
              <a:gd name="connsiteY31" fmla="*/ 878377 h 2080213"/>
              <a:gd name="connsiteX32" fmla="*/ 923625 w 996357"/>
              <a:gd name="connsiteY32" fmla="*/ 920715 h 2080213"/>
              <a:gd name="connsiteX33" fmla="*/ 863232 w 996357"/>
              <a:gd name="connsiteY33" fmla="*/ 993914 h 2080213"/>
              <a:gd name="connsiteX34" fmla="*/ 632297 w 996357"/>
              <a:gd name="connsiteY34" fmla="*/ 993914 h 2080213"/>
              <a:gd name="connsiteX35" fmla="*/ 833021 w 996357"/>
              <a:gd name="connsiteY35" fmla="*/ 875319 h 2080213"/>
              <a:gd name="connsiteX0" fmla="*/ 995619 w 996357"/>
              <a:gd name="connsiteY0" fmla="*/ 925020 h 2089496"/>
              <a:gd name="connsiteX1" fmla="*/ 933985 w 996357"/>
              <a:gd name="connsiteY1" fmla="*/ 822642 h 2089496"/>
              <a:gd name="connsiteX2" fmla="*/ 797400 w 996357"/>
              <a:gd name="connsiteY2" fmla="*/ 819592 h 2089496"/>
              <a:gd name="connsiteX3" fmla="*/ 539496 w 996357"/>
              <a:gd name="connsiteY3" fmla="*/ 971975 h 2089496"/>
              <a:gd name="connsiteX4" fmla="*/ 547645 w 996357"/>
              <a:gd name="connsiteY4" fmla="*/ 79403 h 2089496"/>
              <a:gd name="connsiteX5" fmla="*/ 455397 w 996357"/>
              <a:gd name="connsiteY5" fmla="*/ 0 h 2089496"/>
              <a:gd name="connsiteX6" fmla="*/ 467470 w 996357"/>
              <a:gd name="connsiteY6" fmla="*/ 975856 h 2089496"/>
              <a:gd name="connsiteX7" fmla="*/ 198958 w 996357"/>
              <a:gd name="connsiteY7" fmla="*/ 817207 h 2089496"/>
              <a:gd name="connsiteX8" fmla="*/ 62405 w 996357"/>
              <a:gd name="connsiteY8" fmla="*/ 820236 h 2089496"/>
              <a:gd name="connsiteX9" fmla="*/ 743 w 996357"/>
              <a:gd name="connsiteY9" fmla="*/ 922597 h 2089496"/>
              <a:gd name="connsiteX10" fmla="*/ 133126 w 996357"/>
              <a:gd name="connsiteY10" fmla="*/ 1075607 h 2089496"/>
              <a:gd name="connsiteX11" fmla="*/ 417236 w 996357"/>
              <a:gd name="connsiteY11" fmla="*/ 1075607 h 2089496"/>
              <a:gd name="connsiteX12" fmla="*/ 138592 w 996357"/>
              <a:gd name="connsiteY12" fmla="*/ 1364965 h 2089496"/>
              <a:gd name="connsiteX13" fmla="*/ 189526 w 996357"/>
              <a:gd name="connsiteY13" fmla="*/ 1417853 h 2089496"/>
              <a:gd name="connsiteX14" fmla="*/ 467470 w 996357"/>
              <a:gd name="connsiteY14" fmla="*/ 1129223 h 2089496"/>
              <a:gd name="connsiteX15" fmla="*/ 467470 w 996357"/>
              <a:gd name="connsiteY15" fmla="*/ 2089496 h 2089496"/>
              <a:gd name="connsiteX16" fmla="*/ 539496 w 996357"/>
              <a:gd name="connsiteY16" fmla="*/ 2089496 h 2089496"/>
              <a:gd name="connsiteX17" fmla="*/ 539496 w 996357"/>
              <a:gd name="connsiteY17" fmla="*/ 1131924 h 2089496"/>
              <a:gd name="connsiteX18" fmla="*/ 812838 w 996357"/>
              <a:gd name="connsiteY18" fmla="*/ 1415775 h 2089496"/>
              <a:gd name="connsiteX19" fmla="*/ 863772 w 996357"/>
              <a:gd name="connsiteY19" fmla="*/ 1362887 h 2089496"/>
              <a:gd name="connsiteX20" fmla="*/ 589426 w 996357"/>
              <a:gd name="connsiteY20" fmla="*/ 1077993 h 2089496"/>
              <a:gd name="connsiteX21" fmla="*/ 863236 w 996357"/>
              <a:gd name="connsiteY21" fmla="*/ 1077993 h 2089496"/>
              <a:gd name="connsiteX22" fmla="*/ 995619 w 996357"/>
              <a:gd name="connsiteY22" fmla="*/ 925020 h 2089496"/>
              <a:gd name="connsiteX23" fmla="*/ 133126 w 996357"/>
              <a:gd name="connsiteY23" fmla="*/ 1000812 h 2089496"/>
              <a:gd name="connsiteX24" fmla="*/ 72717 w 996357"/>
              <a:gd name="connsiteY24" fmla="*/ 927704 h 2089496"/>
              <a:gd name="connsiteX25" fmla="*/ 97822 w 996357"/>
              <a:gd name="connsiteY25" fmla="*/ 885561 h 2089496"/>
              <a:gd name="connsiteX26" fmla="*/ 133118 w 996357"/>
              <a:gd name="connsiteY26" fmla="*/ 873819 h 2089496"/>
              <a:gd name="connsiteX27" fmla="*/ 163337 w 996357"/>
              <a:gd name="connsiteY27" fmla="*/ 882216 h 2089496"/>
              <a:gd name="connsiteX28" fmla="*/ 364061 w 996357"/>
              <a:gd name="connsiteY28" fmla="*/ 1000812 h 2089496"/>
              <a:gd name="connsiteX29" fmla="*/ 133126 w 996357"/>
              <a:gd name="connsiteY29" fmla="*/ 1000812 h 2089496"/>
              <a:gd name="connsiteX30" fmla="*/ 833021 w 996357"/>
              <a:gd name="connsiteY30" fmla="*/ 884602 h 2089496"/>
              <a:gd name="connsiteX31" fmla="*/ 898140 w 996357"/>
              <a:gd name="connsiteY31" fmla="*/ 887660 h 2089496"/>
              <a:gd name="connsiteX32" fmla="*/ 923625 w 996357"/>
              <a:gd name="connsiteY32" fmla="*/ 929998 h 2089496"/>
              <a:gd name="connsiteX33" fmla="*/ 863232 w 996357"/>
              <a:gd name="connsiteY33" fmla="*/ 1003197 h 2089496"/>
              <a:gd name="connsiteX34" fmla="*/ 632297 w 996357"/>
              <a:gd name="connsiteY34" fmla="*/ 1003197 h 2089496"/>
              <a:gd name="connsiteX35" fmla="*/ 833021 w 996357"/>
              <a:gd name="connsiteY35" fmla="*/ 884602 h 2089496"/>
              <a:gd name="connsiteX0" fmla="*/ 995619 w 996357"/>
              <a:gd name="connsiteY0" fmla="*/ 925020 h 2184135"/>
              <a:gd name="connsiteX1" fmla="*/ 933985 w 996357"/>
              <a:gd name="connsiteY1" fmla="*/ 822642 h 2184135"/>
              <a:gd name="connsiteX2" fmla="*/ 797400 w 996357"/>
              <a:gd name="connsiteY2" fmla="*/ 819592 h 2184135"/>
              <a:gd name="connsiteX3" fmla="*/ 539496 w 996357"/>
              <a:gd name="connsiteY3" fmla="*/ 971975 h 2184135"/>
              <a:gd name="connsiteX4" fmla="*/ 547645 w 996357"/>
              <a:gd name="connsiteY4" fmla="*/ 79403 h 2184135"/>
              <a:gd name="connsiteX5" fmla="*/ 455397 w 996357"/>
              <a:gd name="connsiteY5" fmla="*/ 0 h 2184135"/>
              <a:gd name="connsiteX6" fmla="*/ 467470 w 996357"/>
              <a:gd name="connsiteY6" fmla="*/ 975856 h 2184135"/>
              <a:gd name="connsiteX7" fmla="*/ 198958 w 996357"/>
              <a:gd name="connsiteY7" fmla="*/ 817207 h 2184135"/>
              <a:gd name="connsiteX8" fmla="*/ 62405 w 996357"/>
              <a:gd name="connsiteY8" fmla="*/ 820236 h 2184135"/>
              <a:gd name="connsiteX9" fmla="*/ 743 w 996357"/>
              <a:gd name="connsiteY9" fmla="*/ 922597 h 2184135"/>
              <a:gd name="connsiteX10" fmla="*/ 133126 w 996357"/>
              <a:gd name="connsiteY10" fmla="*/ 1075607 h 2184135"/>
              <a:gd name="connsiteX11" fmla="*/ 417236 w 996357"/>
              <a:gd name="connsiteY11" fmla="*/ 1075607 h 2184135"/>
              <a:gd name="connsiteX12" fmla="*/ 138592 w 996357"/>
              <a:gd name="connsiteY12" fmla="*/ 1364965 h 2184135"/>
              <a:gd name="connsiteX13" fmla="*/ 189526 w 996357"/>
              <a:gd name="connsiteY13" fmla="*/ 1417853 h 2184135"/>
              <a:gd name="connsiteX14" fmla="*/ 467470 w 996357"/>
              <a:gd name="connsiteY14" fmla="*/ 1129223 h 2184135"/>
              <a:gd name="connsiteX15" fmla="*/ 467348 w 996357"/>
              <a:gd name="connsiteY15" fmla="*/ 2184135 h 2184135"/>
              <a:gd name="connsiteX16" fmla="*/ 539496 w 996357"/>
              <a:gd name="connsiteY16" fmla="*/ 2089496 h 2184135"/>
              <a:gd name="connsiteX17" fmla="*/ 539496 w 996357"/>
              <a:gd name="connsiteY17" fmla="*/ 1131924 h 2184135"/>
              <a:gd name="connsiteX18" fmla="*/ 812838 w 996357"/>
              <a:gd name="connsiteY18" fmla="*/ 1415775 h 2184135"/>
              <a:gd name="connsiteX19" fmla="*/ 863772 w 996357"/>
              <a:gd name="connsiteY19" fmla="*/ 1362887 h 2184135"/>
              <a:gd name="connsiteX20" fmla="*/ 589426 w 996357"/>
              <a:gd name="connsiteY20" fmla="*/ 1077993 h 2184135"/>
              <a:gd name="connsiteX21" fmla="*/ 863236 w 996357"/>
              <a:gd name="connsiteY21" fmla="*/ 1077993 h 2184135"/>
              <a:gd name="connsiteX22" fmla="*/ 995619 w 996357"/>
              <a:gd name="connsiteY22" fmla="*/ 925020 h 2184135"/>
              <a:gd name="connsiteX23" fmla="*/ 133126 w 996357"/>
              <a:gd name="connsiteY23" fmla="*/ 1000812 h 2184135"/>
              <a:gd name="connsiteX24" fmla="*/ 72717 w 996357"/>
              <a:gd name="connsiteY24" fmla="*/ 927704 h 2184135"/>
              <a:gd name="connsiteX25" fmla="*/ 97822 w 996357"/>
              <a:gd name="connsiteY25" fmla="*/ 885561 h 2184135"/>
              <a:gd name="connsiteX26" fmla="*/ 133118 w 996357"/>
              <a:gd name="connsiteY26" fmla="*/ 873819 h 2184135"/>
              <a:gd name="connsiteX27" fmla="*/ 163337 w 996357"/>
              <a:gd name="connsiteY27" fmla="*/ 882216 h 2184135"/>
              <a:gd name="connsiteX28" fmla="*/ 364061 w 996357"/>
              <a:gd name="connsiteY28" fmla="*/ 1000812 h 2184135"/>
              <a:gd name="connsiteX29" fmla="*/ 133126 w 996357"/>
              <a:gd name="connsiteY29" fmla="*/ 1000812 h 2184135"/>
              <a:gd name="connsiteX30" fmla="*/ 833021 w 996357"/>
              <a:gd name="connsiteY30" fmla="*/ 884602 h 2184135"/>
              <a:gd name="connsiteX31" fmla="*/ 898140 w 996357"/>
              <a:gd name="connsiteY31" fmla="*/ 887660 h 2184135"/>
              <a:gd name="connsiteX32" fmla="*/ 923625 w 996357"/>
              <a:gd name="connsiteY32" fmla="*/ 929998 h 2184135"/>
              <a:gd name="connsiteX33" fmla="*/ 863232 w 996357"/>
              <a:gd name="connsiteY33" fmla="*/ 1003197 h 2184135"/>
              <a:gd name="connsiteX34" fmla="*/ 632297 w 996357"/>
              <a:gd name="connsiteY34" fmla="*/ 1003197 h 2184135"/>
              <a:gd name="connsiteX35" fmla="*/ 833021 w 996357"/>
              <a:gd name="connsiteY35" fmla="*/ 884602 h 2184135"/>
              <a:gd name="connsiteX0" fmla="*/ 995619 w 996357"/>
              <a:gd name="connsiteY0" fmla="*/ 1057632 h 2316747"/>
              <a:gd name="connsiteX1" fmla="*/ 933985 w 996357"/>
              <a:gd name="connsiteY1" fmla="*/ 955254 h 2316747"/>
              <a:gd name="connsiteX2" fmla="*/ 797400 w 996357"/>
              <a:gd name="connsiteY2" fmla="*/ 952204 h 2316747"/>
              <a:gd name="connsiteX3" fmla="*/ 539496 w 996357"/>
              <a:gd name="connsiteY3" fmla="*/ 1104587 h 2316747"/>
              <a:gd name="connsiteX4" fmla="*/ 558862 w 996357"/>
              <a:gd name="connsiteY4" fmla="*/ 0 h 2316747"/>
              <a:gd name="connsiteX5" fmla="*/ 455397 w 996357"/>
              <a:gd name="connsiteY5" fmla="*/ 132612 h 2316747"/>
              <a:gd name="connsiteX6" fmla="*/ 467470 w 996357"/>
              <a:gd name="connsiteY6" fmla="*/ 1108468 h 2316747"/>
              <a:gd name="connsiteX7" fmla="*/ 198958 w 996357"/>
              <a:gd name="connsiteY7" fmla="*/ 949819 h 2316747"/>
              <a:gd name="connsiteX8" fmla="*/ 62405 w 996357"/>
              <a:gd name="connsiteY8" fmla="*/ 952848 h 2316747"/>
              <a:gd name="connsiteX9" fmla="*/ 743 w 996357"/>
              <a:gd name="connsiteY9" fmla="*/ 1055209 h 2316747"/>
              <a:gd name="connsiteX10" fmla="*/ 133126 w 996357"/>
              <a:gd name="connsiteY10" fmla="*/ 1208219 h 2316747"/>
              <a:gd name="connsiteX11" fmla="*/ 417236 w 996357"/>
              <a:gd name="connsiteY11" fmla="*/ 1208219 h 2316747"/>
              <a:gd name="connsiteX12" fmla="*/ 138592 w 996357"/>
              <a:gd name="connsiteY12" fmla="*/ 1497577 h 2316747"/>
              <a:gd name="connsiteX13" fmla="*/ 189526 w 996357"/>
              <a:gd name="connsiteY13" fmla="*/ 1550465 h 2316747"/>
              <a:gd name="connsiteX14" fmla="*/ 467470 w 996357"/>
              <a:gd name="connsiteY14" fmla="*/ 1261835 h 2316747"/>
              <a:gd name="connsiteX15" fmla="*/ 467348 w 996357"/>
              <a:gd name="connsiteY15" fmla="*/ 2316747 h 2316747"/>
              <a:gd name="connsiteX16" fmla="*/ 539496 w 996357"/>
              <a:gd name="connsiteY16" fmla="*/ 2222108 h 2316747"/>
              <a:gd name="connsiteX17" fmla="*/ 539496 w 996357"/>
              <a:gd name="connsiteY17" fmla="*/ 1264536 h 2316747"/>
              <a:gd name="connsiteX18" fmla="*/ 812838 w 996357"/>
              <a:gd name="connsiteY18" fmla="*/ 1548387 h 2316747"/>
              <a:gd name="connsiteX19" fmla="*/ 863772 w 996357"/>
              <a:gd name="connsiteY19" fmla="*/ 1495499 h 2316747"/>
              <a:gd name="connsiteX20" fmla="*/ 589426 w 996357"/>
              <a:gd name="connsiteY20" fmla="*/ 1210605 h 2316747"/>
              <a:gd name="connsiteX21" fmla="*/ 863236 w 996357"/>
              <a:gd name="connsiteY21" fmla="*/ 1210605 h 2316747"/>
              <a:gd name="connsiteX22" fmla="*/ 995619 w 996357"/>
              <a:gd name="connsiteY22" fmla="*/ 1057632 h 2316747"/>
              <a:gd name="connsiteX23" fmla="*/ 133126 w 996357"/>
              <a:gd name="connsiteY23" fmla="*/ 1133424 h 2316747"/>
              <a:gd name="connsiteX24" fmla="*/ 72717 w 996357"/>
              <a:gd name="connsiteY24" fmla="*/ 1060316 h 2316747"/>
              <a:gd name="connsiteX25" fmla="*/ 97822 w 996357"/>
              <a:gd name="connsiteY25" fmla="*/ 1018173 h 2316747"/>
              <a:gd name="connsiteX26" fmla="*/ 133118 w 996357"/>
              <a:gd name="connsiteY26" fmla="*/ 1006431 h 2316747"/>
              <a:gd name="connsiteX27" fmla="*/ 163337 w 996357"/>
              <a:gd name="connsiteY27" fmla="*/ 1014828 h 2316747"/>
              <a:gd name="connsiteX28" fmla="*/ 364061 w 996357"/>
              <a:gd name="connsiteY28" fmla="*/ 1133424 h 2316747"/>
              <a:gd name="connsiteX29" fmla="*/ 133126 w 996357"/>
              <a:gd name="connsiteY29" fmla="*/ 1133424 h 2316747"/>
              <a:gd name="connsiteX30" fmla="*/ 833021 w 996357"/>
              <a:gd name="connsiteY30" fmla="*/ 1017214 h 2316747"/>
              <a:gd name="connsiteX31" fmla="*/ 898140 w 996357"/>
              <a:gd name="connsiteY31" fmla="*/ 1020272 h 2316747"/>
              <a:gd name="connsiteX32" fmla="*/ 923625 w 996357"/>
              <a:gd name="connsiteY32" fmla="*/ 1062610 h 2316747"/>
              <a:gd name="connsiteX33" fmla="*/ 863232 w 996357"/>
              <a:gd name="connsiteY33" fmla="*/ 1135809 h 2316747"/>
              <a:gd name="connsiteX34" fmla="*/ 632297 w 996357"/>
              <a:gd name="connsiteY34" fmla="*/ 1135809 h 2316747"/>
              <a:gd name="connsiteX35" fmla="*/ 833021 w 996357"/>
              <a:gd name="connsiteY35" fmla="*/ 1017214 h 2316747"/>
              <a:gd name="connsiteX0" fmla="*/ 995619 w 996357"/>
              <a:gd name="connsiteY0" fmla="*/ 1057632 h 2390956"/>
              <a:gd name="connsiteX1" fmla="*/ 933985 w 996357"/>
              <a:gd name="connsiteY1" fmla="*/ 955254 h 2390956"/>
              <a:gd name="connsiteX2" fmla="*/ 797400 w 996357"/>
              <a:gd name="connsiteY2" fmla="*/ 952204 h 2390956"/>
              <a:gd name="connsiteX3" fmla="*/ 539496 w 996357"/>
              <a:gd name="connsiteY3" fmla="*/ 1104587 h 2390956"/>
              <a:gd name="connsiteX4" fmla="*/ 558862 w 996357"/>
              <a:gd name="connsiteY4" fmla="*/ 0 h 2390956"/>
              <a:gd name="connsiteX5" fmla="*/ 455397 w 996357"/>
              <a:gd name="connsiteY5" fmla="*/ 132612 h 2390956"/>
              <a:gd name="connsiteX6" fmla="*/ 467470 w 996357"/>
              <a:gd name="connsiteY6" fmla="*/ 1108468 h 2390956"/>
              <a:gd name="connsiteX7" fmla="*/ 198958 w 996357"/>
              <a:gd name="connsiteY7" fmla="*/ 949819 h 2390956"/>
              <a:gd name="connsiteX8" fmla="*/ 62405 w 996357"/>
              <a:gd name="connsiteY8" fmla="*/ 952848 h 2390956"/>
              <a:gd name="connsiteX9" fmla="*/ 743 w 996357"/>
              <a:gd name="connsiteY9" fmla="*/ 1055209 h 2390956"/>
              <a:gd name="connsiteX10" fmla="*/ 133126 w 996357"/>
              <a:gd name="connsiteY10" fmla="*/ 1208219 h 2390956"/>
              <a:gd name="connsiteX11" fmla="*/ 417236 w 996357"/>
              <a:gd name="connsiteY11" fmla="*/ 1208219 h 2390956"/>
              <a:gd name="connsiteX12" fmla="*/ 138592 w 996357"/>
              <a:gd name="connsiteY12" fmla="*/ 1497577 h 2390956"/>
              <a:gd name="connsiteX13" fmla="*/ 189526 w 996357"/>
              <a:gd name="connsiteY13" fmla="*/ 1550465 h 2390956"/>
              <a:gd name="connsiteX14" fmla="*/ 467470 w 996357"/>
              <a:gd name="connsiteY14" fmla="*/ 1261835 h 2390956"/>
              <a:gd name="connsiteX15" fmla="*/ 467348 w 996357"/>
              <a:gd name="connsiteY15" fmla="*/ 2316747 h 2390956"/>
              <a:gd name="connsiteX16" fmla="*/ 616798 w 996357"/>
              <a:gd name="connsiteY16" fmla="*/ 2390956 h 2390956"/>
              <a:gd name="connsiteX17" fmla="*/ 539496 w 996357"/>
              <a:gd name="connsiteY17" fmla="*/ 1264536 h 2390956"/>
              <a:gd name="connsiteX18" fmla="*/ 812838 w 996357"/>
              <a:gd name="connsiteY18" fmla="*/ 1548387 h 2390956"/>
              <a:gd name="connsiteX19" fmla="*/ 863772 w 996357"/>
              <a:gd name="connsiteY19" fmla="*/ 1495499 h 2390956"/>
              <a:gd name="connsiteX20" fmla="*/ 589426 w 996357"/>
              <a:gd name="connsiteY20" fmla="*/ 1210605 h 2390956"/>
              <a:gd name="connsiteX21" fmla="*/ 863236 w 996357"/>
              <a:gd name="connsiteY21" fmla="*/ 1210605 h 2390956"/>
              <a:gd name="connsiteX22" fmla="*/ 995619 w 996357"/>
              <a:gd name="connsiteY22" fmla="*/ 1057632 h 2390956"/>
              <a:gd name="connsiteX23" fmla="*/ 133126 w 996357"/>
              <a:gd name="connsiteY23" fmla="*/ 1133424 h 2390956"/>
              <a:gd name="connsiteX24" fmla="*/ 72717 w 996357"/>
              <a:gd name="connsiteY24" fmla="*/ 1060316 h 2390956"/>
              <a:gd name="connsiteX25" fmla="*/ 97822 w 996357"/>
              <a:gd name="connsiteY25" fmla="*/ 1018173 h 2390956"/>
              <a:gd name="connsiteX26" fmla="*/ 133118 w 996357"/>
              <a:gd name="connsiteY26" fmla="*/ 1006431 h 2390956"/>
              <a:gd name="connsiteX27" fmla="*/ 163337 w 996357"/>
              <a:gd name="connsiteY27" fmla="*/ 1014828 h 2390956"/>
              <a:gd name="connsiteX28" fmla="*/ 364061 w 996357"/>
              <a:gd name="connsiteY28" fmla="*/ 1133424 h 2390956"/>
              <a:gd name="connsiteX29" fmla="*/ 133126 w 996357"/>
              <a:gd name="connsiteY29" fmla="*/ 1133424 h 2390956"/>
              <a:gd name="connsiteX30" fmla="*/ 833021 w 996357"/>
              <a:gd name="connsiteY30" fmla="*/ 1017214 h 2390956"/>
              <a:gd name="connsiteX31" fmla="*/ 898140 w 996357"/>
              <a:gd name="connsiteY31" fmla="*/ 1020272 h 2390956"/>
              <a:gd name="connsiteX32" fmla="*/ 923625 w 996357"/>
              <a:gd name="connsiteY32" fmla="*/ 1062610 h 2390956"/>
              <a:gd name="connsiteX33" fmla="*/ 863232 w 996357"/>
              <a:gd name="connsiteY33" fmla="*/ 1135809 h 2390956"/>
              <a:gd name="connsiteX34" fmla="*/ 632297 w 996357"/>
              <a:gd name="connsiteY34" fmla="*/ 1135809 h 2390956"/>
              <a:gd name="connsiteX35" fmla="*/ 833021 w 996357"/>
              <a:gd name="connsiteY35" fmla="*/ 1017214 h 2390956"/>
              <a:gd name="connsiteX0" fmla="*/ 995619 w 996357"/>
              <a:gd name="connsiteY0" fmla="*/ 1057632 h 2390956"/>
              <a:gd name="connsiteX1" fmla="*/ 933985 w 996357"/>
              <a:gd name="connsiteY1" fmla="*/ 955254 h 2390956"/>
              <a:gd name="connsiteX2" fmla="*/ 797400 w 996357"/>
              <a:gd name="connsiteY2" fmla="*/ 952204 h 2390956"/>
              <a:gd name="connsiteX3" fmla="*/ 539496 w 996357"/>
              <a:gd name="connsiteY3" fmla="*/ 1104587 h 2390956"/>
              <a:gd name="connsiteX4" fmla="*/ 558862 w 996357"/>
              <a:gd name="connsiteY4" fmla="*/ 0 h 2390956"/>
              <a:gd name="connsiteX5" fmla="*/ 455397 w 996357"/>
              <a:gd name="connsiteY5" fmla="*/ 132612 h 2390956"/>
              <a:gd name="connsiteX6" fmla="*/ 467470 w 996357"/>
              <a:gd name="connsiteY6" fmla="*/ 1108468 h 2390956"/>
              <a:gd name="connsiteX7" fmla="*/ 198958 w 996357"/>
              <a:gd name="connsiteY7" fmla="*/ 949819 h 2390956"/>
              <a:gd name="connsiteX8" fmla="*/ 62405 w 996357"/>
              <a:gd name="connsiteY8" fmla="*/ 952848 h 2390956"/>
              <a:gd name="connsiteX9" fmla="*/ 743 w 996357"/>
              <a:gd name="connsiteY9" fmla="*/ 1055209 h 2390956"/>
              <a:gd name="connsiteX10" fmla="*/ 133126 w 996357"/>
              <a:gd name="connsiteY10" fmla="*/ 1208219 h 2390956"/>
              <a:gd name="connsiteX11" fmla="*/ 417236 w 996357"/>
              <a:gd name="connsiteY11" fmla="*/ 1208219 h 2390956"/>
              <a:gd name="connsiteX12" fmla="*/ 138592 w 996357"/>
              <a:gd name="connsiteY12" fmla="*/ 1497577 h 2390956"/>
              <a:gd name="connsiteX13" fmla="*/ 189526 w 996357"/>
              <a:gd name="connsiteY13" fmla="*/ 1550465 h 2390956"/>
              <a:gd name="connsiteX14" fmla="*/ 467470 w 996357"/>
              <a:gd name="connsiteY14" fmla="*/ 1261835 h 2390956"/>
              <a:gd name="connsiteX15" fmla="*/ 469215 w 996357"/>
              <a:gd name="connsiteY15" fmla="*/ 2272150 h 2390956"/>
              <a:gd name="connsiteX16" fmla="*/ 616798 w 996357"/>
              <a:gd name="connsiteY16" fmla="*/ 2390956 h 2390956"/>
              <a:gd name="connsiteX17" fmla="*/ 539496 w 996357"/>
              <a:gd name="connsiteY17" fmla="*/ 1264536 h 2390956"/>
              <a:gd name="connsiteX18" fmla="*/ 812838 w 996357"/>
              <a:gd name="connsiteY18" fmla="*/ 1548387 h 2390956"/>
              <a:gd name="connsiteX19" fmla="*/ 863772 w 996357"/>
              <a:gd name="connsiteY19" fmla="*/ 1495499 h 2390956"/>
              <a:gd name="connsiteX20" fmla="*/ 589426 w 996357"/>
              <a:gd name="connsiteY20" fmla="*/ 1210605 h 2390956"/>
              <a:gd name="connsiteX21" fmla="*/ 863236 w 996357"/>
              <a:gd name="connsiteY21" fmla="*/ 1210605 h 2390956"/>
              <a:gd name="connsiteX22" fmla="*/ 995619 w 996357"/>
              <a:gd name="connsiteY22" fmla="*/ 1057632 h 2390956"/>
              <a:gd name="connsiteX23" fmla="*/ 133126 w 996357"/>
              <a:gd name="connsiteY23" fmla="*/ 1133424 h 2390956"/>
              <a:gd name="connsiteX24" fmla="*/ 72717 w 996357"/>
              <a:gd name="connsiteY24" fmla="*/ 1060316 h 2390956"/>
              <a:gd name="connsiteX25" fmla="*/ 97822 w 996357"/>
              <a:gd name="connsiteY25" fmla="*/ 1018173 h 2390956"/>
              <a:gd name="connsiteX26" fmla="*/ 133118 w 996357"/>
              <a:gd name="connsiteY26" fmla="*/ 1006431 h 2390956"/>
              <a:gd name="connsiteX27" fmla="*/ 163337 w 996357"/>
              <a:gd name="connsiteY27" fmla="*/ 1014828 h 2390956"/>
              <a:gd name="connsiteX28" fmla="*/ 364061 w 996357"/>
              <a:gd name="connsiteY28" fmla="*/ 1133424 h 2390956"/>
              <a:gd name="connsiteX29" fmla="*/ 133126 w 996357"/>
              <a:gd name="connsiteY29" fmla="*/ 1133424 h 2390956"/>
              <a:gd name="connsiteX30" fmla="*/ 833021 w 996357"/>
              <a:gd name="connsiteY30" fmla="*/ 1017214 h 2390956"/>
              <a:gd name="connsiteX31" fmla="*/ 898140 w 996357"/>
              <a:gd name="connsiteY31" fmla="*/ 1020272 h 2390956"/>
              <a:gd name="connsiteX32" fmla="*/ 923625 w 996357"/>
              <a:gd name="connsiteY32" fmla="*/ 1062610 h 2390956"/>
              <a:gd name="connsiteX33" fmla="*/ 863232 w 996357"/>
              <a:gd name="connsiteY33" fmla="*/ 1135809 h 2390956"/>
              <a:gd name="connsiteX34" fmla="*/ 632297 w 996357"/>
              <a:gd name="connsiteY34" fmla="*/ 1135809 h 2390956"/>
              <a:gd name="connsiteX35" fmla="*/ 833021 w 996357"/>
              <a:gd name="connsiteY35" fmla="*/ 1017214 h 2390956"/>
              <a:gd name="connsiteX0" fmla="*/ 995619 w 996357"/>
              <a:gd name="connsiteY0" fmla="*/ 1057632 h 2404673"/>
              <a:gd name="connsiteX1" fmla="*/ 933985 w 996357"/>
              <a:gd name="connsiteY1" fmla="*/ 955254 h 2404673"/>
              <a:gd name="connsiteX2" fmla="*/ 797400 w 996357"/>
              <a:gd name="connsiteY2" fmla="*/ 952204 h 2404673"/>
              <a:gd name="connsiteX3" fmla="*/ 539496 w 996357"/>
              <a:gd name="connsiteY3" fmla="*/ 1104587 h 2404673"/>
              <a:gd name="connsiteX4" fmla="*/ 558862 w 996357"/>
              <a:gd name="connsiteY4" fmla="*/ 0 h 2404673"/>
              <a:gd name="connsiteX5" fmla="*/ 455397 w 996357"/>
              <a:gd name="connsiteY5" fmla="*/ 132612 h 2404673"/>
              <a:gd name="connsiteX6" fmla="*/ 467470 w 996357"/>
              <a:gd name="connsiteY6" fmla="*/ 1108468 h 2404673"/>
              <a:gd name="connsiteX7" fmla="*/ 198958 w 996357"/>
              <a:gd name="connsiteY7" fmla="*/ 949819 h 2404673"/>
              <a:gd name="connsiteX8" fmla="*/ 62405 w 996357"/>
              <a:gd name="connsiteY8" fmla="*/ 952848 h 2404673"/>
              <a:gd name="connsiteX9" fmla="*/ 743 w 996357"/>
              <a:gd name="connsiteY9" fmla="*/ 1055209 h 2404673"/>
              <a:gd name="connsiteX10" fmla="*/ 133126 w 996357"/>
              <a:gd name="connsiteY10" fmla="*/ 1208219 h 2404673"/>
              <a:gd name="connsiteX11" fmla="*/ 417236 w 996357"/>
              <a:gd name="connsiteY11" fmla="*/ 1208219 h 2404673"/>
              <a:gd name="connsiteX12" fmla="*/ 138592 w 996357"/>
              <a:gd name="connsiteY12" fmla="*/ 1497577 h 2404673"/>
              <a:gd name="connsiteX13" fmla="*/ 189526 w 996357"/>
              <a:gd name="connsiteY13" fmla="*/ 1550465 h 2404673"/>
              <a:gd name="connsiteX14" fmla="*/ 467470 w 996357"/>
              <a:gd name="connsiteY14" fmla="*/ 1261835 h 2404673"/>
              <a:gd name="connsiteX15" fmla="*/ 469215 w 996357"/>
              <a:gd name="connsiteY15" fmla="*/ 2272150 h 2404673"/>
              <a:gd name="connsiteX16" fmla="*/ 612074 w 996357"/>
              <a:gd name="connsiteY16" fmla="*/ 2404673 h 2404673"/>
              <a:gd name="connsiteX17" fmla="*/ 539496 w 996357"/>
              <a:gd name="connsiteY17" fmla="*/ 1264536 h 2404673"/>
              <a:gd name="connsiteX18" fmla="*/ 812838 w 996357"/>
              <a:gd name="connsiteY18" fmla="*/ 1548387 h 2404673"/>
              <a:gd name="connsiteX19" fmla="*/ 863772 w 996357"/>
              <a:gd name="connsiteY19" fmla="*/ 1495499 h 2404673"/>
              <a:gd name="connsiteX20" fmla="*/ 589426 w 996357"/>
              <a:gd name="connsiteY20" fmla="*/ 1210605 h 2404673"/>
              <a:gd name="connsiteX21" fmla="*/ 863236 w 996357"/>
              <a:gd name="connsiteY21" fmla="*/ 1210605 h 2404673"/>
              <a:gd name="connsiteX22" fmla="*/ 995619 w 996357"/>
              <a:gd name="connsiteY22" fmla="*/ 1057632 h 2404673"/>
              <a:gd name="connsiteX23" fmla="*/ 133126 w 996357"/>
              <a:gd name="connsiteY23" fmla="*/ 1133424 h 2404673"/>
              <a:gd name="connsiteX24" fmla="*/ 72717 w 996357"/>
              <a:gd name="connsiteY24" fmla="*/ 1060316 h 2404673"/>
              <a:gd name="connsiteX25" fmla="*/ 97822 w 996357"/>
              <a:gd name="connsiteY25" fmla="*/ 1018173 h 2404673"/>
              <a:gd name="connsiteX26" fmla="*/ 133118 w 996357"/>
              <a:gd name="connsiteY26" fmla="*/ 1006431 h 2404673"/>
              <a:gd name="connsiteX27" fmla="*/ 163337 w 996357"/>
              <a:gd name="connsiteY27" fmla="*/ 1014828 h 2404673"/>
              <a:gd name="connsiteX28" fmla="*/ 364061 w 996357"/>
              <a:gd name="connsiteY28" fmla="*/ 1133424 h 2404673"/>
              <a:gd name="connsiteX29" fmla="*/ 133126 w 996357"/>
              <a:gd name="connsiteY29" fmla="*/ 1133424 h 2404673"/>
              <a:gd name="connsiteX30" fmla="*/ 833021 w 996357"/>
              <a:gd name="connsiteY30" fmla="*/ 1017214 h 2404673"/>
              <a:gd name="connsiteX31" fmla="*/ 898140 w 996357"/>
              <a:gd name="connsiteY31" fmla="*/ 1020272 h 2404673"/>
              <a:gd name="connsiteX32" fmla="*/ 923625 w 996357"/>
              <a:gd name="connsiteY32" fmla="*/ 1062610 h 2404673"/>
              <a:gd name="connsiteX33" fmla="*/ 863232 w 996357"/>
              <a:gd name="connsiteY33" fmla="*/ 1135809 h 2404673"/>
              <a:gd name="connsiteX34" fmla="*/ 632297 w 996357"/>
              <a:gd name="connsiteY34" fmla="*/ 1135809 h 2404673"/>
              <a:gd name="connsiteX35" fmla="*/ 833021 w 996357"/>
              <a:gd name="connsiteY35" fmla="*/ 1017214 h 2404673"/>
              <a:gd name="connsiteX0" fmla="*/ 995619 w 996357"/>
              <a:gd name="connsiteY0" fmla="*/ 1044309 h 2391350"/>
              <a:gd name="connsiteX1" fmla="*/ 933985 w 996357"/>
              <a:gd name="connsiteY1" fmla="*/ 941931 h 2391350"/>
              <a:gd name="connsiteX2" fmla="*/ 797400 w 996357"/>
              <a:gd name="connsiteY2" fmla="*/ 938881 h 2391350"/>
              <a:gd name="connsiteX3" fmla="*/ 539496 w 996357"/>
              <a:gd name="connsiteY3" fmla="*/ 1091264 h 2391350"/>
              <a:gd name="connsiteX4" fmla="*/ 562210 w 996357"/>
              <a:gd name="connsiteY4" fmla="*/ 0 h 2391350"/>
              <a:gd name="connsiteX5" fmla="*/ 455397 w 996357"/>
              <a:gd name="connsiteY5" fmla="*/ 119289 h 2391350"/>
              <a:gd name="connsiteX6" fmla="*/ 467470 w 996357"/>
              <a:gd name="connsiteY6" fmla="*/ 1095145 h 2391350"/>
              <a:gd name="connsiteX7" fmla="*/ 198958 w 996357"/>
              <a:gd name="connsiteY7" fmla="*/ 936496 h 2391350"/>
              <a:gd name="connsiteX8" fmla="*/ 62405 w 996357"/>
              <a:gd name="connsiteY8" fmla="*/ 939525 h 2391350"/>
              <a:gd name="connsiteX9" fmla="*/ 743 w 996357"/>
              <a:gd name="connsiteY9" fmla="*/ 1041886 h 2391350"/>
              <a:gd name="connsiteX10" fmla="*/ 133126 w 996357"/>
              <a:gd name="connsiteY10" fmla="*/ 1194896 h 2391350"/>
              <a:gd name="connsiteX11" fmla="*/ 417236 w 996357"/>
              <a:gd name="connsiteY11" fmla="*/ 1194896 h 2391350"/>
              <a:gd name="connsiteX12" fmla="*/ 138592 w 996357"/>
              <a:gd name="connsiteY12" fmla="*/ 1484254 h 2391350"/>
              <a:gd name="connsiteX13" fmla="*/ 189526 w 996357"/>
              <a:gd name="connsiteY13" fmla="*/ 1537142 h 2391350"/>
              <a:gd name="connsiteX14" fmla="*/ 467470 w 996357"/>
              <a:gd name="connsiteY14" fmla="*/ 1248512 h 2391350"/>
              <a:gd name="connsiteX15" fmla="*/ 469215 w 996357"/>
              <a:gd name="connsiteY15" fmla="*/ 2258827 h 2391350"/>
              <a:gd name="connsiteX16" fmla="*/ 612074 w 996357"/>
              <a:gd name="connsiteY16" fmla="*/ 2391350 h 2391350"/>
              <a:gd name="connsiteX17" fmla="*/ 539496 w 996357"/>
              <a:gd name="connsiteY17" fmla="*/ 1251213 h 2391350"/>
              <a:gd name="connsiteX18" fmla="*/ 812838 w 996357"/>
              <a:gd name="connsiteY18" fmla="*/ 1535064 h 2391350"/>
              <a:gd name="connsiteX19" fmla="*/ 863772 w 996357"/>
              <a:gd name="connsiteY19" fmla="*/ 1482176 h 2391350"/>
              <a:gd name="connsiteX20" fmla="*/ 589426 w 996357"/>
              <a:gd name="connsiteY20" fmla="*/ 1197282 h 2391350"/>
              <a:gd name="connsiteX21" fmla="*/ 863236 w 996357"/>
              <a:gd name="connsiteY21" fmla="*/ 1197282 h 2391350"/>
              <a:gd name="connsiteX22" fmla="*/ 995619 w 996357"/>
              <a:gd name="connsiteY22" fmla="*/ 1044309 h 2391350"/>
              <a:gd name="connsiteX23" fmla="*/ 133126 w 996357"/>
              <a:gd name="connsiteY23" fmla="*/ 1120101 h 2391350"/>
              <a:gd name="connsiteX24" fmla="*/ 72717 w 996357"/>
              <a:gd name="connsiteY24" fmla="*/ 1046993 h 2391350"/>
              <a:gd name="connsiteX25" fmla="*/ 97822 w 996357"/>
              <a:gd name="connsiteY25" fmla="*/ 1004850 h 2391350"/>
              <a:gd name="connsiteX26" fmla="*/ 133118 w 996357"/>
              <a:gd name="connsiteY26" fmla="*/ 993108 h 2391350"/>
              <a:gd name="connsiteX27" fmla="*/ 163337 w 996357"/>
              <a:gd name="connsiteY27" fmla="*/ 1001505 h 2391350"/>
              <a:gd name="connsiteX28" fmla="*/ 364061 w 996357"/>
              <a:gd name="connsiteY28" fmla="*/ 1120101 h 2391350"/>
              <a:gd name="connsiteX29" fmla="*/ 133126 w 996357"/>
              <a:gd name="connsiteY29" fmla="*/ 1120101 h 2391350"/>
              <a:gd name="connsiteX30" fmla="*/ 833021 w 996357"/>
              <a:gd name="connsiteY30" fmla="*/ 1003891 h 2391350"/>
              <a:gd name="connsiteX31" fmla="*/ 898140 w 996357"/>
              <a:gd name="connsiteY31" fmla="*/ 1006949 h 2391350"/>
              <a:gd name="connsiteX32" fmla="*/ 923625 w 996357"/>
              <a:gd name="connsiteY32" fmla="*/ 1049287 h 2391350"/>
              <a:gd name="connsiteX33" fmla="*/ 863232 w 996357"/>
              <a:gd name="connsiteY33" fmla="*/ 1122486 h 2391350"/>
              <a:gd name="connsiteX34" fmla="*/ 632297 w 996357"/>
              <a:gd name="connsiteY34" fmla="*/ 1122486 h 2391350"/>
              <a:gd name="connsiteX35" fmla="*/ 833021 w 996357"/>
              <a:gd name="connsiteY35" fmla="*/ 1003891 h 239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96357" h="2391350">
                <a:moveTo>
                  <a:pt x="995619" y="1044309"/>
                </a:moveTo>
                <a:cubicBezTo>
                  <a:pt x="991418" y="1002345"/>
                  <a:pt x="968437" y="964295"/>
                  <a:pt x="933985" y="941931"/>
                </a:cubicBezTo>
                <a:cubicBezTo>
                  <a:pt x="891790" y="914540"/>
                  <a:pt x="840368" y="913492"/>
                  <a:pt x="797400" y="938881"/>
                </a:cubicBezTo>
                <a:lnTo>
                  <a:pt x="539496" y="1091264"/>
                </a:lnTo>
                <a:cubicBezTo>
                  <a:pt x="542212" y="793740"/>
                  <a:pt x="559494" y="297524"/>
                  <a:pt x="562210" y="0"/>
                </a:cubicBezTo>
                <a:lnTo>
                  <a:pt x="455397" y="119289"/>
                </a:lnTo>
                <a:cubicBezTo>
                  <a:pt x="457556" y="443830"/>
                  <a:pt x="465311" y="770604"/>
                  <a:pt x="467470" y="1095145"/>
                </a:cubicBezTo>
                <a:lnTo>
                  <a:pt x="198958" y="936496"/>
                </a:lnTo>
                <a:cubicBezTo>
                  <a:pt x="155994" y="911111"/>
                  <a:pt x="104592" y="912154"/>
                  <a:pt x="62405" y="939525"/>
                </a:cubicBezTo>
                <a:cubicBezTo>
                  <a:pt x="27948" y="961881"/>
                  <a:pt x="4956" y="999922"/>
                  <a:pt x="743" y="1041886"/>
                </a:cubicBezTo>
                <a:cubicBezTo>
                  <a:pt x="-7572" y="1124705"/>
                  <a:pt x="55030" y="1194896"/>
                  <a:pt x="133126" y="1194896"/>
                </a:cubicBezTo>
                <a:lnTo>
                  <a:pt x="417236" y="1194896"/>
                </a:lnTo>
                <a:lnTo>
                  <a:pt x="138592" y="1484254"/>
                </a:lnTo>
                <a:lnTo>
                  <a:pt x="189526" y="1537142"/>
                </a:lnTo>
                <a:lnTo>
                  <a:pt x="467470" y="1248512"/>
                </a:lnTo>
                <a:cubicBezTo>
                  <a:pt x="467429" y="1600149"/>
                  <a:pt x="469256" y="1907190"/>
                  <a:pt x="469215" y="2258827"/>
                </a:cubicBezTo>
                <a:lnTo>
                  <a:pt x="612074" y="2391350"/>
                </a:lnTo>
                <a:lnTo>
                  <a:pt x="539496" y="1251213"/>
                </a:lnTo>
                <a:lnTo>
                  <a:pt x="812838" y="1535064"/>
                </a:lnTo>
                <a:lnTo>
                  <a:pt x="863772" y="1482176"/>
                </a:lnTo>
                <a:lnTo>
                  <a:pt x="589426" y="1197282"/>
                </a:lnTo>
                <a:lnTo>
                  <a:pt x="863236" y="1197282"/>
                </a:lnTo>
                <a:cubicBezTo>
                  <a:pt x="941312" y="1197282"/>
                  <a:pt x="1003910" y="1127111"/>
                  <a:pt x="995619" y="1044309"/>
                </a:cubicBezTo>
                <a:close/>
                <a:moveTo>
                  <a:pt x="133126" y="1120101"/>
                </a:moveTo>
                <a:cubicBezTo>
                  <a:pt x="96381" y="1120101"/>
                  <a:pt x="67107" y="1086244"/>
                  <a:pt x="72717" y="1046993"/>
                </a:cubicBezTo>
                <a:cubicBezTo>
                  <a:pt x="75137" y="1030061"/>
                  <a:pt x="84317" y="1014669"/>
                  <a:pt x="97822" y="1004850"/>
                </a:cubicBezTo>
                <a:cubicBezTo>
                  <a:pt x="108585" y="997022"/>
                  <a:pt x="120850" y="993108"/>
                  <a:pt x="133118" y="993108"/>
                </a:cubicBezTo>
                <a:cubicBezTo>
                  <a:pt x="143486" y="993108"/>
                  <a:pt x="153862" y="995904"/>
                  <a:pt x="163337" y="1001505"/>
                </a:cubicBezTo>
                <a:lnTo>
                  <a:pt x="364061" y="1120101"/>
                </a:lnTo>
                <a:lnTo>
                  <a:pt x="133126" y="1120101"/>
                </a:lnTo>
                <a:close/>
                <a:moveTo>
                  <a:pt x="833021" y="1003891"/>
                </a:moveTo>
                <a:cubicBezTo>
                  <a:pt x="853568" y="991745"/>
                  <a:pt x="878341" y="992788"/>
                  <a:pt x="898140" y="1006949"/>
                </a:cubicBezTo>
                <a:cubicBezTo>
                  <a:pt x="911829" y="1016739"/>
                  <a:pt x="921164" y="1032217"/>
                  <a:pt x="923625" y="1049287"/>
                </a:cubicBezTo>
                <a:cubicBezTo>
                  <a:pt x="929295" y="1088575"/>
                  <a:pt x="900005" y="1122486"/>
                  <a:pt x="863232" y="1122486"/>
                </a:cubicBezTo>
                <a:lnTo>
                  <a:pt x="632297" y="1122486"/>
                </a:lnTo>
                <a:lnTo>
                  <a:pt x="833021" y="1003891"/>
                </a:lnTo>
                <a:close/>
              </a:path>
            </a:pathLst>
          </a:custGeom>
          <a:solidFill>
            <a:schemeClr val="accent5">
              <a:lumMod val="75000"/>
            </a:schemeClr>
          </a:solidFill>
          <a:ln w="3989" cap="flat">
            <a:solidFill>
              <a:schemeClr val="accent5">
                <a:lumMod val="50000"/>
              </a:schemeClr>
            </a:solidFill>
            <a:prstDash val="solid"/>
            <a:miter/>
          </a:ln>
        </p:spPr>
        <p:txBody>
          <a:bodyPr rtlCol="0" anchor="ctr"/>
          <a:lstStyle/>
          <a:p>
            <a:endParaRPr lang="vi-VN"/>
          </a:p>
        </p:txBody>
      </p:sp>
      <p:sp>
        <p:nvSpPr>
          <p:cNvPr id="6" name="Rectangle 5">
            <a:extLst>
              <a:ext uri="{FF2B5EF4-FFF2-40B4-BE49-F238E27FC236}">
                <a16:creationId xmlns:a16="http://schemas.microsoft.com/office/drawing/2014/main" xmlns="" id="{F03D177B-C53A-4169-9A0C-6DCAC70EBA36}"/>
              </a:ext>
            </a:extLst>
          </p:cNvPr>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xmlns="" id="{310C2282-ACD3-426E-8ACA-34626B578325}"/>
              </a:ext>
            </a:extLst>
          </p:cNvPr>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xmlns="" id="{4B694D84-0D6B-4A16-A2AB-AA43A5C30B44}"/>
              </a:ext>
            </a:extLst>
          </p:cNvPr>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xmlns="" id="{AFCDB22A-CCBF-4F29-B45E-ACA4889B5572}"/>
              </a:ext>
            </a:extLst>
          </p:cNvPr>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xmlns="" id="{ECAD9FA8-ACE2-4A0C-B8B5-BAE974196E1D}"/>
              </a:ext>
            </a:extLst>
          </p:cNvPr>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xmlns="" id="{93347B14-1191-4662-A7D6-26EE094669C1}"/>
              </a:ext>
            </a:extLst>
          </p:cNvPr>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xmlns="" id="{B67C7338-1A73-4236-82C2-756288171F6C}"/>
              </a:ext>
            </a:extLst>
          </p:cNvPr>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a:extLst>
              <a:ext uri="{FF2B5EF4-FFF2-40B4-BE49-F238E27FC236}">
                <a16:creationId xmlns:a16="http://schemas.microsoft.com/office/drawing/2014/main" xmlns="" id="{F5D2C3D3-861F-4FB1-BB0E-FA513372C21F}"/>
              </a:ext>
            </a:extLst>
          </p:cNvPr>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xmlns="" id="{FF333AD3-8F87-4390-886F-EA6B8B2109B9}"/>
              </a:ext>
            </a:extLst>
          </p:cNvPr>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xmlns="" id="{6AE42C6C-2E9D-46B2-B785-E3AD6886D430}"/>
              </a:ext>
            </a:extLst>
          </p:cNvPr>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a:extLst>
              <a:ext uri="{FF2B5EF4-FFF2-40B4-BE49-F238E27FC236}">
                <a16:creationId xmlns:a16="http://schemas.microsoft.com/office/drawing/2014/main" xmlns="" id="{7B05D698-6FD7-4369-958C-52731AFEABEA}"/>
              </a:ext>
            </a:extLst>
          </p:cNvPr>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a:extLst>
              <a:ext uri="{FF2B5EF4-FFF2-40B4-BE49-F238E27FC236}">
                <a16:creationId xmlns:a16="http://schemas.microsoft.com/office/drawing/2014/main" xmlns="" id="{C18D1F1B-E509-440C-BBA6-B2C668C49B91}"/>
              </a:ext>
            </a:extLst>
          </p:cNvPr>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a:extLst>
              <a:ext uri="{FF2B5EF4-FFF2-40B4-BE49-F238E27FC236}">
                <a16:creationId xmlns:a16="http://schemas.microsoft.com/office/drawing/2014/main" xmlns="" id="{4C8CEED3-09FB-4F17-A646-8559B7CDCD5F}"/>
              </a:ext>
            </a:extLst>
          </p:cNvPr>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xmlns="" id="{775403C5-5309-4193-A5F4-8215908C80B7}"/>
              </a:ext>
            </a:extLst>
          </p:cNvPr>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xmlns="" id="{618697E5-08E8-4962-9C91-9170B6913260}"/>
              </a:ext>
            </a:extLst>
          </p:cNvPr>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a:extLst>
              <a:ext uri="{FF2B5EF4-FFF2-40B4-BE49-F238E27FC236}">
                <a16:creationId xmlns:a16="http://schemas.microsoft.com/office/drawing/2014/main" xmlns="" id="{BB51A512-F6E2-4EAE-9DA6-577103BD9565}"/>
              </a:ext>
            </a:extLst>
          </p:cNvPr>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a:extLst>
              <a:ext uri="{FF2B5EF4-FFF2-40B4-BE49-F238E27FC236}">
                <a16:creationId xmlns:a16="http://schemas.microsoft.com/office/drawing/2014/main" xmlns="" id="{A8C5311D-6E21-4452-9490-92F5243E4952}"/>
              </a:ext>
            </a:extLst>
          </p:cNvPr>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a:extLst>
              <a:ext uri="{FF2B5EF4-FFF2-40B4-BE49-F238E27FC236}">
                <a16:creationId xmlns:a16="http://schemas.microsoft.com/office/drawing/2014/main" xmlns="" id="{DE3BB056-E226-4D3F-BE78-DA1042364991}"/>
              </a:ext>
            </a:extLst>
          </p:cNvPr>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Block Arc 1">
            <a:extLst>
              <a:ext uri="{FF2B5EF4-FFF2-40B4-BE49-F238E27FC236}">
                <a16:creationId xmlns:a16="http://schemas.microsoft.com/office/drawing/2014/main" xmlns="" id="{506E4094-FBB7-473A-A2BB-29ECC0793C5E}"/>
              </a:ext>
            </a:extLst>
          </p:cNvPr>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a:extLst>
              <a:ext uri="{FF2B5EF4-FFF2-40B4-BE49-F238E27FC236}">
                <a16:creationId xmlns:a16="http://schemas.microsoft.com/office/drawing/2014/main" xmlns="" id="{46BADE55-2DDB-4E26-9E63-A807B5BE2736}"/>
              </a:ext>
            </a:extLst>
          </p:cNvPr>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a:extLst>
              <a:ext uri="{FF2B5EF4-FFF2-40B4-BE49-F238E27FC236}">
                <a16:creationId xmlns:a16="http://schemas.microsoft.com/office/drawing/2014/main" xmlns="" id="{FDE6D817-92C1-4C26-B3BE-7C139FD326CA}"/>
              </a:ext>
            </a:extLst>
          </p:cNvPr>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a:extLst>
              <a:ext uri="{FF2B5EF4-FFF2-40B4-BE49-F238E27FC236}">
                <a16:creationId xmlns:a16="http://schemas.microsoft.com/office/drawing/2014/main" xmlns="" id="{4E49FA1B-49E7-40F4-AABB-373649DEF673}"/>
              </a:ext>
            </a:extLst>
          </p:cNvPr>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a:extLst>
              <a:ext uri="{FF2B5EF4-FFF2-40B4-BE49-F238E27FC236}">
                <a16:creationId xmlns:a16="http://schemas.microsoft.com/office/drawing/2014/main" xmlns="" id="{F530B5CE-9B18-44B7-AC8E-602DD03101E3}"/>
              </a:ext>
            </a:extLst>
          </p:cNvPr>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a:extLst>
              <a:ext uri="{FF2B5EF4-FFF2-40B4-BE49-F238E27FC236}">
                <a16:creationId xmlns:a16="http://schemas.microsoft.com/office/drawing/2014/main" xmlns="" id="{4CA07F2F-17D0-40C3-A0CA-399193E89CC1}"/>
              </a:ext>
            </a:extLst>
          </p:cNvPr>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a:extLst>
              <a:ext uri="{FF2B5EF4-FFF2-40B4-BE49-F238E27FC236}">
                <a16:creationId xmlns:a16="http://schemas.microsoft.com/office/drawing/2014/main" xmlns="" id="{8FC813FA-8150-47AC-BDFC-87D0BD424A47}"/>
              </a:ext>
            </a:extLst>
          </p:cNvPr>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a:extLst>
              <a:ext uri="{FF2B5EF4-FFF2-40B4-BE49-F238E27FC236}">
                <a16:creationId xmlns:a16="http://schemas.microsoft.com/office/drawing/2014/main" xmlns="" id="{CA54BF50-4A8F-4AFB-A0D8-48D60D046129}"/>
              </a:ext>
            </a:extLst>
          </p:cNvPr>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a:extLst>
              <a:ext uri="{FF2B5EF4-FFF2-40B4-BE49-F238E27FC236}">
                <a16:creationId xmlns:a16="http://schemas.microsoft.com/office/drawing/2014/main" xmlns="" id="{31656C06-7D91-4518-B9DF-1B05ED8E9BE8}"/>
              </a:ext>
            </a:extLst>
          </p:cNvPr>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pic>
        <p:nvPicPr>
          <p:cNvPr id="22" name="Graphic 21" descr="A scattering of small circles">
            <a:extLst>
              <a:ext uri="{FF2B5EF4-FFF2-40B4-BE49-F238E27FC236}">
                <a16:creationId xmlns:a16="http://schemas.microsoft.com/office/drawing/2014/main" xmlns="" id="{F18D2273-82BC-44C6-AF8F-9F066C94C9E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08965" y="3279643"/>
            <a:ext cx="3607864" cy="3607864"/>
          </a:xfrm>
          <a:prstGeom prst="rect">
            <a:avLst/>
          </a:prstGeom>
        </p:spPr>
      </p:pic>
      <p:grpSp>
        <p:nvGrpSpPr>
          <p:cNvPr id="53" name="Group 52">
            <a:extLst>
              <a:ext uri="{FF2B5EF4-FFF2-40B4-BE49-F238E27FC236}">
                <a16:creationId xmlns:a16="http://schemas.microsoft.com/office/drawing/2014/main" xmlns="" id="{9F9B94CC-AB75-4232-A92C-F95559ABC23E}"/>
              </a:ext>
            </a:extLst>
          </p:cNvPr>
          <p:cNvGrpSpPr/>
          <p:nvPr/>
        </p:nvGrpSpPr>
        <p:grpSpPr>
          <a:xfrm rot="20801946">
            <a:off x="7112719" y="839638"/>
            <a:ext cx="1867352" cy="2323688"/>
            <a:chOff x="6994187" y="1304754"/>
            <a:chExt cx="1926077" cy="2323688"/>
          </a:xfrm>
        </p:grpSpPr>
        <p:sp>
          <p:nvSpPr>
            <p:cNvPr id="23" name="Rectangle 22">
              <a:extLst>
                <a:ext uri="{FF2B5EF4-FFF2-40B4-BE49-F238E27FC236}">
                  <a16:creationId xmlns:a16="http://schemas.microsoft.com/office/drawing/2014/main" xmlns="" id="{4842CA21-252B-46A5-A9D0-AFFEB9894E1E}"/>
                </a:ext>
              </a:extLst>
            </p:cNvPr>
            <p:cNvSpPr/>
            <p:nvPr/>
          </p:nvSpPr>
          <p:spPr>
            <a:xfrm>
              <a:off x="6994187" y="1304754"/>
              <a:ext cx="1926077" cy="2323688"/>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23">
              <a:extLst>
                <a:ext uri="{FF2B5EF4-FFF2-40B4-BE49-F238E27FC236}">
                  <a16:creationId xmlns:a16="http://schemas.microsoft.com/office/drawing/2014/main" xmlns="" id="{553B69F7-B5FA-421D-BF2D-637C587FAD40}"/>
                </a:ext>
              </a:extLst>
            </p:cNvPr>
            <p:cNvSpPr/>
            <p:nvPr/>
          </p:nvSpPr>
          <p:spPr>
            <a:xfrm>
              <a:off x="7140662" y="1453246"/>
              <a:ext cx="1604229" cy="1437805"/>
            </a:xfrm>
            <a:prstGeom prst="rect">
              <a:avLst/>
            </a:prstGeom>
            <a:blipFill dpi="0" rotWithShape="1">
              <a:blip r:embed="rId6">
                <a:extLst>
                  <a:ext uri="{28A0092B-C50C-407E-A947-70E740481C1C}">
                    <a14:useLocalDpi xmlns:a14="http://schemas.microsoft.com/office/drawing/2010/main" val="0"/>
                  </a:ext>
                </a:extLst>
              </a:blip>
              <a:srcRect/>
              <a:stretch>
                <a:fillRect t="-5788" b="-578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a:extLst>
              <a:ext uri="{FF2B5EF4-FFF2-40B4-BE49-F238E27FC236}">
                <a16:creationId xmlns:a16="http://schemas.microsoft.com/office/drawing/2014/main" xmlns="" id="{B995D5A3-9D71-441D-8B25-08997B451ECB}"/>
              </a:ext>
            </a:extLst>
          </p:cNvPr>
          <p:cNvGrpSpPr/>
          <p:nvPr/>
        </p:nvGrpSpPr>
        <p:grpSpPr>
          <a:xfrm rot="956269">
            <a:off x="9069524" y="1604821"/>
            <a:ext cx="1713843" cy="2176099"/>
            <a:chOff x="6994187" y="1304754"/>
            <a:chExt cx="1926077" cy="2323688"/>
          </a:xfrm>
        </p:grpSpPr>
        <p:sp>
          <p:nvSpPr>
            <p:cNvPr id="55" name="Rectangle 54">
              <a:extLst>
                <a:ext uri="{FF2B5EF4-FFF2-40B4-BE49-F238E27FC236}">
                  <a16:creationId xmlns:a16="http://schemas.microsoft.com/office/drawing/2014/main" xmlns="" id="{F967FAE5-0131-4D6E-97B6-FB0F5B8BEEAE}"/>
                </a:ext>
              </a:extLst>
            </p:cNvPr>
            <p:cNvSpPr/>
            <p:nvPr/>
          </p:nvSpPr>
          <p:spPr>
            <a:xfrm>
              <a:off x="6994187" y="1304754"/>
              <a:ext cx="1926077" cy="2323688"/>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xmlns="" id="{A1577BE6-539D-44A6-9DA2-42B96DE0A8E6}"/>
                </a:ext>
              </a:extLst>
            </p:cNvPr>
            <p:cNvSpPr/>
            <p:nvPr/>
          </p:nvSpPr>
          <p:spPr>
            <a:xfrm>
              <a:off x="7140662" y="1453246"/>
              <a:ext cx="1604229" cy="1437805"/>
            </a:xfrm>
            <a:prstGeom prst="rect">
              <a:avLst/>
            </a:prstGeom>
            <a:blipFill dpi="0" rotWithShape="1">
              <a:blip r:embed="rId7">
                <a:extLst>
                  <a:ext uri="{28A0092B-C50C-407E-A947-70E740481C1C}">
                    <a14:useLocalDpi xmlns:a14="http://schemas.microsoft.com/office/drawing/2010/main" val="0"/>
                  </a:ext>
                </a:extLst>
              </a:blip>
              <a:srcRect/>
              <a:stretch>
                <a:fillRect l="835" t="1021" r="-835" b="-7206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58" name="Graphic 57" descr="A flower">
            <a:extLst>
              <a:ext uri="{FF2B5EF4-FFF2-40B4-BE49-F238E27FC236}">
                <a16:creationId xmlns:a16="http://schemas.microsoft.com/office/drawing/2014/main" xmlns="" id="{BA0282F8-0C61-41AA-8CA7-3545B040C11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795062" y="2526951"/>
            <a:ext cx="1373832" cy="1373832"/>
          </a:xfrm>
          <a:prstGeom prst="rect">
            <a:avLst/>
          </a:prstGeom>
        </p:spPr>
      </p:pic>
      <p:pic>
        <p:nvPicPr>
          <p:cNvPr id="60" name="Graphic 59" descr="A flower">
            <a:extLst>
              <a:ext uri="{FF2B5EF4-FFF2-40B4-BE49-F238E27FC236}">
                <a16:creationId xmlns:a16="http://schemas.microsoft.com/office/drawing/2014/main" xmlns="" id="{2606A74B-7999-45EF-AE3B-B9244B3E910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941594" y="3036301"/>
            <a:ext cx="1107606" cy="1107606"/>
          </a:xfrm>
          <a:prstGeom prst="rect">
            <a:avLst/>
          </a:prstGeom>
        </p:spPr>
      </p:pic>
      <p:sp>
        <p:nvSpPr>
          <p:cNvPr id="61" name="Rectangle 60">
            <a:extLst>
              <a:ext uri="{FF2B5EF4-FFF2-40B4-BE49-F238E27FC236}">
                <a16:creationId xmlns:a16="http://schemas.microsoft.com/office/drawing/2014/main" xmlns="" id="{0775E29E-BFF8-434F-AB31-E9867F050D38}"/>
              </a:ext>
            </a:extLst>
          </p:cNvPr>
          <p:cNvSpPr/>
          <p:nvPr/>
        </p:nvSpPr>
        <p:spPr>
          <a:xfrm>
            <a:off x="6902594" y="4101169"/>
            <a:ext cx="4527406" cy="1658853"/>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Rounded Corners 61">
            <a:extLst>
              <a:ext uri="{FF2B5EF4-FFF2-40B4-BE49-F238E27FC236}">
                <a16:creationId xmlns:a16="http://schemas.microsoft.com/office/drawing/2014/main" xmlns="" id="{C5F88847-5CBF-469B-B758-B4CF833634BC}"/>
              </a:ext>
            </a:extLst>
          </p:cNvPr>
          <p:cNvSpPr/>
          <p:nvPr/>
        </p:nvSpPr>
        <p:spPr>
          <a:xfrm>
            <a:off x="7449391" y="3881140"/>
            <a:ext cx="2002635" cy="439444"/>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5">
                    <a:lumMod val="75000"/>
                  </a:schemeClr>
                </a:solidFill>
                <a:latin typeface="Lobster" panose="00000500000000000000" pitchFamily="2" charset="-93"/>
              </a:rPr>
              <a:t>Nội dung 1</a:t>
            </a:r>
            <a:endParaRPr lang="vi-VN">
              <a:solidFill>
                <a:schemeClr val="accent5">
                  <a:lumMod val="75000"/>
                </a:schemeClr>
              </a:solidFill>
              <a:latin typeface="Lobster" panose="00000500000000000000" pitchFamily="2" charset="-93"/>
            </a:endParaRPr>
          </a:p>
        </p:txBody>
      </p:sp>
      <p:sp>
        <p:nvSpPr>
          <p:cNvPr id="63" name="Freeform: Shape 62">
            <a:extLst>
              <a:ext uri="{FF2B5EF4-FFF2-40B4-BE49-F238E27FC236}">
                <a16:creationId xmlns:a16="http://schemas.microsoft.com/office/drawing/2014/main" xmlns="" id="{4A9D6C01-3228-464B-81F8-91E97FB7E377}"/>
              </a:ext>
            </a:extLst>
          </p:cNvPr>
          <p:cNvSpPr/>
          <p:nvPr/>
        </p:nvSpPr>
        <p:spPr>
          <a:xfrm rot="3528295" flipV="1">
            <a:off x="6851334" y="3869661"/>
            <a:ext cx="179199" cy="552473"/>
          </a:xfrm>
          <a:custGeom>
            <a:avLst/>
            <a:gdLst>
              <a:gd name="connsiteX0" fmla="*/ 425221 w 425222"/>
              <a:gd name="connsiteY0" fmla="*/ 1322190 h 1322193"/>
              <a:gd name="connsiteX1" fmla="*/ 425221 w 425222"/>
              <a:gd name="connsiteY1" fmla="*/ 1322193 h 1322193"/>
              <a:gd name="connsiteX2" fmla="*/ 425222 w 425222"/>
              <a:gd name="connsiteY2" fmla="*/ 1322193 h 1322193"/>
              <a:gd name="connsiteX3" fmla="*/ 284182 w 425222"/>
              <a:gd name="connsiteY3" fmla="*/ 0 h 1322193"/>
              <a:gd name="connsiteX4" fmla="*/ 284182 w 425222"/>
              <a:gd name="connsiteY4" fmla="*/ 1 h 1322193"/>
              <a:gd name="connsiteX5" fmla="*/ 425221 w 425222"/>
              <a:gd name="connsiteY5" fmla="*/ 1 h 1322193"/>
              <a:gd name="connsiteX6" fmla="*/ 425221 w 425222"/>
              <a:gd name="connsiteY6" fmla="*/ 3 h 1322193"/>
              <a:gd name="connsiteX7" fmla="*/ 425222 w 425222"/>
              <a:gd name="connsiteY7" fmla="*/ 0 h 1322193"/>
              <a:gd name="connsiteX8" fmla="*/ 143612 w 425222"/>
              <a:gd name="connsiteY8" fmla="*/ 1 h 1322193"/>
              <a:gd name="connsiteX9" fmla="*/ 284181 w 425222"/>
              <a:gd name="connsiteY9" fmla="*/ 1 h 1322193"/>
              <a:gd name="connsiteX10" fmla="*/ 284182 w 425222"/>
              <a:gd name="connsiteY10" fmla="*/ 0 h 1322193"/>
              <a:gd name="connsiteX11" fmla="*/ 143612 w 425222"/>
              <a:gd name="connsiteY11" fmla="*/ 0 h 1322193"/>
              <a:gd name="connsiteX12" fmla="*/ 143142 w 425222"/>
              <a:gd name="connsiteY12" fmla="*/ 1 h 1322193"/>
              <a:gd name="connsiteX13" fmla="*/ 143377 w 425222"/>
              <a:gd name="connsiteY13" fmla="*/ 861 h 1322193"/>
              <a:gd name="connsiteX14" fmla="*/ 143612 w 425222"/>
              <a:gd name="connsiteY14" fmla="*/ 1 h 1322193"/>
              <a:gd name="connsiteX15" fmla="*/ 143142 w 425222"/>
              <a:gd name="connsiteY15" fmla="*/ 1322193 h 1322193"/>
              <a:gd name="connsiteX16" fmla="*/ 143612 w 425222"/>
              <a:gd name="connsiteY16" fmla="*/ 1322193 h 1322193"/>
              <a:gd name="connsiteX17" fmla="*/ 143377 w 425222"/>
              <a:gd name="connsiteY17" fmla="*/ 1321332 h 1322193"/>
              <a:gd name="connsiteX18" fmla="*/ 2572 w 425222"/>
              <a:gd name="connsiteY18" fmla="*/ 0 h 1322193"/>
              <a:gd name="connsiteX19" fmla="*/ 2572 w 425222"/>
              <a:gd name="connsiteY19" fmla="*/ 1 h 1322193"/>
              <a:gd name="connsiteX20" fmla="*/ 143142 w 425222"/>
              <a:gd name="connsiteY20" fmla="*/ 1 h 1322193"/>
              <a:gd name="connsiteX21" fmla="*/ 143142 w 425222"/>
              <a:gd name="connsiteY21" fmla="*/ 0 h 1322193"/>
              <a:gd name="connsiteX22" fmla="*/ 0 w 425222"/>
              <a:gd name="connsiteY22" fmla="*/ 1 h 1322193"/>
              <a:gd name="connsiteX23" fmla="*/ 0 w 425222"/>
              <a:gd name="connsiteY23" fmla="*/ 1322193 h 1322193"/>
              <a:gd name="connsiteX24" fmla="*/ 2572 w 425222"/>
              <a:gd name="connsiteY24" fmla="*/ 1322193 h 1322193"/>
              <a:gd name="connsiteX25" fmla="*/ 73092 w 425222"/>
              <a:gd name="connsiteY25" fmla="*/ 1063813 h 1322193"/>
              <a:gd name="connsiteX26" fmla="*/ 143377 w 425222"/>
              <a:gd name="connsiteY26" fmla="*/ 1321332 h 1322193"/>
              <a:gd name="connsiteX27" fmla="*/ 213662 w 425222"/>
              <a:gd name="connsiteY27" fmla="*/ 1063813 h 1322193"/>
              <a:gd name="connsiteX28" fmla="*/ 284182 w 425222"/>
              <a:gd name="connsiteY28" fmla="*/ 1322193 h 1322193"/>
              <a:gd name="connsiteX29" fmla="*/ 354702 w 425222"/>
              <a:gd name="connsiteY29" fmla="*/ 1063813 h 1322193"/>
              <a:gd name="connsiteX30" fmla="*/ 425221 w 425222"/>
              <a:gd name="connsiteY30" fmla="*/ 1322190 h 1322193"/>
              <a:gd name="connsiteX31" fmla="*/ 425221 w 425222"/>
              <a:gd name="connsiteY31" fmla="*/ 3 h 1322193"/>
              <a:gd name="connsiteX32" fmla="*/ 354702 w 425222"/>
              <a:gd name="connsiteY32" fmla="*/ 258380 h 1322193"/>
              <a:gd name="connsiteX33" fmla="*/ 284182 w 425222"/>
              <a:gd name="connsiteY33" fmla="*/ 1 h 1322193"/>
              <a:gd name="connsiteX34" fmla="*/ 284181 w 425222"/>
              <a:gd name="connsiteY34" fmla="*/ 1 h 1322193"/>
              <a:gd name="connsiteX35" fmla="*/ 213662 w 425222"/>
              <a:gd name="connsiteY35" fmla="*/ 258380 h 1322193"/>
              <a:gd name="connsiteX36" fmla="*/ 143377 w 425222"/>
              <a:gd name="connsiteY36" fmla="*/ 861 h 1322193"/>
              <a:gd name="connsiteX37" fmla="*/ 73092 w 425222"/>
              <a:gd name="connsiteY37" fmla="*/ 258380 h 1322193"/>
              <a:gd name="connsiteX38" fmla="*/ 2572 w 425222"/>
              <a:gd name="connsiteY38" fmla="*/ 1 h 132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25222" h="1322193">
                <a:moveTo>
                  <a:pt x="425221" y="1322190"/>
                </a:moveTo>
                <a:lnTo>
                  <a:pt x="425221" y="1322193"/>
                </a:lnTo>
                <a:lnTo>
                  <a:pt x="425222" y="1322193"/>
                </a:lnTo>
                <a:close/>
                <a:moveTo>
                  <a:pt x="284182" y="0"/>
                </a:moveTo>
                <a:lnTo>
                  <a:pt x="284182" y="1"/>
                </a:lnTo>
                <a:lnTo>
                  <a:pt x="425221" y="1"/>
                </a:lnTo>
                <a:lnTo>
                  <a:pt x="425221" y="3"/>
                </a:lnTo>
                <a:lnTo>
                  <a:pt x="425222" y="0"/>
                </a:lnTo>
                <a:close/>
                <a:moveTo>
                  <a:pt x="143612" y="1"/>
                </a:moveTo>
                <a:lnTo>
                  <a:pt x="284181" y="1"/>
                </a:lnTo>
                <a:lnTo>
                  <a:pt x="284182" y="0"/>
                </a:lnTo>
                <a:lnTo>
                  <a:pt x="143612" y="0"/>
                </a:lnTo>
                <a:close/>
                <a:moveTo>
                  <a:pt x="143142" y="1"/>
                </a:moveTo>
                <a:lnTo>
                  <a:pt x="143377" y="861"/>
                </a:lnTo>
                <a:lnTo>
                  <a:pt x="143612" y="1"/>
                </a:lnTo>
                <a:close/>
                <a:moveTo>
                  <a:pt x="143142" y="1322193"/>
                </a:moveTo>
                <a:lnTo>
                  <a:pt x="143612" y="1322193"/>
                </a:lnTo>
                <a:lnTo>
                  <a:pt x="143377" y="1321332"/>
                </a:lnTo>
                <a:close/>
                <a:moveTo>
                  <a:pt x="2572" y="0"/>
                </a:moveTo>
                <a:lnTo>
                  <a:pt x="2572" y="1"/>
                </a:lnTo>
                <a:lnTo>
                  <a:pt x="143142" y="1"/>
                </a:lnTo>
                <a:lnTo>
                  <a:pt x="143142" y="0"/>
                </a:lnTo>
                <a:close/>
                <a:moveTo>
                  <a:pt x="0" y="1"/>
                </a:moveTo>
                <a:lnTo>
                  <a:pt x="0" y="1322193"/>
                </a:lnTo>
                <a:lnTo>
                  <a:pt x="2572" y="1322193"/>
                </a:lnTo>
                <a:lnTo>
                  <a:pt x="73092" y="1063813"/>
                </a:lnTo>
                <a:lnTo>
                  <a:pt x="143377" y="1321332"/>
                </a:lnTo>
                <a:lnTo>
                  <a:pt x="213662" y="1063813"/>
                </a:lnTo>
                <a:lnTo>
                  <a:pt x="284182" y="1322193"/>
                </a:lnTo>
                <a:lnTo>
                  <a:pt x="354702" y="1063813"/>
                </a:lnTo>
                <a:lnTo>
                  <a:pt x="425221" y="1322190"/>
                </a:lnTo>
                <a:lnTo>
                  <a:pt x="425221" y="3"/>
                </a:lnTo>
                <a:lnTo>
                  <a:pt x="354702" y="258380"/>
                </a:lnTo>
                <a:lnTo>
                  <a:pt x="284182" y="1"/>
                </a:lnTo>
                <a:lnTo>
                  <a:pt x="284181" y="1"/>
                </a:lnTo>
                <a:lnTo>
                  <a:pt x="213662" y="258380"/>
                </a:lnTo>
                <a:lnTo>
                  <a:pt x="143377" y="861"/>
                </a:lnTo>
                <a:lnTo>
                  <a:pt x="73092" y="258380"/>
                </a:lnTo>
                <a:lnTo>
                  <a:pt x="2572" y="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64" name="Freeform: Shape 63">
            <a:extLst>
              <a:ext uri="{FF2B5EF4-FFF2-40B4-BE49-F238E27FC236}">
                <a16:creationId xmlns:a16="http://schemas.microsoft.com/office/drawing/2014/main" xmlns="" id="{28E640F6-0051-48B9-82DE-9B6E0C398C5E}"/>
              </a:ext>
            </a:extLst>
          </p:cNvPr>
          <p:cNvSpPr/>
          <p:nvPr/>
        </p:nvSpPr>
        <p:spPr>
          <a:xfrm rot="3430280" flipV="1">
            <a:off x="11262640" y="5454301"/>
            <a:ext cx="159515" cy="594933"/>
          </a:xfrm>
          <a:custGeom>
            <a:avLst/>
            <a:gdLst>
              <a:gd name="connsiteX0" fmla="*/ 425221 w 425222"/>
              <a:gd name="connsiteY0" fmla="*/ 1322190 h 1322193"/>
              <a:gd name="connsiteX1" fmla="*/ 425221 w 425222"/>
              <a:gd name="connsiteY1" fmla="*/ 1322193 h 1322193"/>
              <a:gd name="connsiteX2" fmla="*/ 425222 w 425222"/>
              <a:gd name="connsiteY2" fmla="*/ 1322193 h 1322193"/>
              <a:gd name="connsiteX3" fmla="*/ 284182 w 425222"/>
              <a:gd name="connsiteY3" fmla="*/ 0 h 1322193"/>
              <a:gd name="connsiteX4" fmla="*/ 284182 w 425222"/>
              <a:gd name="connsiteY4" fmla="*/ 1 h 1322193"/>
              <a:gd name="connsiteX5" fmla="*/ 425221 w 425222"/>
              <a:gd name="connsiteY5" fmla="*/ 1 h 1322193"/>
              <a:gd name="connsiteX6" fmla="*/ 425221 w 425222"/>
              <a:gd name="connsiteY6" fmla="*/ 3 h 1322193"/>
              <a:gd name="connsiteX7" fmla="*/ 425222 w 425222"/>
              <a:gd name="connsiteY7" fmla="*/ 0 h 1322193"/>
              <a:gd name="connsiteX8" fmla="*/ 143612 w 425222"/>
              <a:gd name="connsiteY8" fmla="*/ 1 h 1322193"/>
              <a:gd name="connsiteX9" fmla="*/ 284181 w 425222"/>
              <a:gd name="connsiteY9" fmla="*/ 1 h 1322193"/>
              <a:gd name="connsiteX10" fmla="*/ 284182 w 425222"/>
              <a:gd name="connsiteY10" fmla="*/ 0 h 1322193"/>
              <a:gd name="connsiteX11" fmla="*/ 143612 w 425222"/>
              <a:gd name="connsiteY11" fmla="*/ 0 h 1322193"/>
              <a:gd name="connsiteX12" fmla="*/ 143142 w 425222"/>
              <a:gd name="connsiteY12" fmla="*/ 1 h 1322193"/>
              <a:gd name="connsiteX13" fmla="*/ 143377 w 425222"/>
              <a:gd name="connsiteY13" fmla="*/ 861 h 1322193"/>
              <a:gd name="connsiteX14" fmla="*/ 143612 w 425222"/>
              <a:gd name="connsiteY14" fmla="*/ 1 h 1322193"/>
              <a:gd name="connsiteX15" fmla="*/ 143142 w 425222"/>
              <a:gd name="connsiteY15" fmla="*/ 1322193 h 1322193"/>
              <a:gd name="connsiteX16" fmla="*/ 143612 w 425222"/>
              <a:gd name="connsiteY16" fmla="*/ 1322193 h 1322193"/>
              <a:gd name="connsiteX17" fmla="*/ 143377 w 425222"/>
              <a:gd name="connsiteY17" fmla="*/ 1321332 h 1322193"/>
              <a:gd name="connsiteX18" fmla="*/ 2572 w 425222"/>
              <a:gd name="connsiteY18" fmla="*/ 0 h 1322193"/>
              <a:gd name="connsiteX19" fmla="*/ 2572 w 425222"/>
              <a:gd name="connsiteY19" fmla="*/ 1 h 1322193"/>
              <a:gd name="connsiteX20" fmla="*/ 143142 w 425222"/>
              <a:gd name="connsiteY20" fmla="*/ 1 h 1322193"/>
              <a:gd name="connsiteX21" fmla="*/ 143142 w 425222"/>
              <a:gd name="connsiteY21" fmla="*/ 0 h 1322193"/>
              <a:gd name="connsiteX22" fmla="*/ 0 w 425222"/>
              <a:gd name="connsiteY22" fmla="*/ 1 h 1322193"/>
              <a:gd name="connsiteX23" fmla="*/ 0 w 425222"/>
              <a:gd name="connsiteY23" fmla="*/ 1322193 h 1322193"/>
              <a:gd name="connsiteX24" fmla="*/ 2572 w 425222"/>
              <a:gd name="connsiteY24" fmla="*/ 1322193 h 1322193"/>
              <a:gd name="connsiteX25" fmla="*/ 73092 w 425222"/>
              <a:gd name="connsiteY25" fmla="*/ 1063813 h 1322193"/>
              <a:gd name="connsiteX26" fmla="*/ 143377 w 425222"/>
              <a:gd name="connsiteY26" fmla="*/ 1321332 h 1322193"/>
              <a:gd name="connsiteX27" fmla="*/ 213662 w 425222"/>
              <a:gd name="connsiteY27" fmla="*/ 1063813 h 1322193"/>
              <a:gd name="connsiteX28" fmla="*/ 284182 w 425222"/>
              <a:gd name="connsiteY28" fmla="*/ 1322193 h 1322193"/>
              <a:gd name="connsiteX29" fmla="*/ 354702 w 425222"/>
              <a:gd name="connsiteY29" fmla="*/ 1063813 h 1322193"/>
              <a:gd name="connsiteX30" fmla="*/ 425221 w 425222"/>
              <a:gd name="connsiteY30" fmla="*/ 1322190 h 1322193"/>
              <a:gd name="connsiteX31" fmla="*/ 425221 w 425222"/>
              <a:gd name="connsiteY31" fmla="*/ 3 h 1322193"/>
              <a:gd name="connsiteX32" fmla="*/ 354702 w 425222"/>
              <a:gd name="connsiteY32" fmla="*/ 258380 h 1322193"/>
              <a:gd name="connsiteX33" fmla="*/ 284182 w 425222"/>
              <a:gd name="connsiteY33" fmla="*/ 1 h 1322193"/>
              <a:gd name="connsiteX34" fmla="*/ 284181 w 425222"/>
              <a:gd name="connsiteY34" fmla="*/ 1 h 1322193"/>
              <a:gd name="connsiteX35" fmla="*/ 213662 w 425222"/>
              <a:gd name="connsiteY35" fmla="*/ 258380 h 1322193"/>
              <a:gd name="connsiteX36" fmla="*/ 143377 w 425222"/>
              <a:gd name="connsiteY36" fmla="*/ 861 h 1322193"/>
              <a:gd name="connsiteX37" fmla="*/ 73092 w 425222"/>
              <a:gd name="connsiteY37" fmla="*/ 258380 h 1322193"/>
              <a:gd name="connsiteX38" fmla="*/ 2572 w 425222"/>
              <a:gd name="connsiteY38" fmla="*/ 1 h 132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25222" h="1322193">
                <a:moveTo>
                  <a:pt x="425221" y="1322190"/>
                </a:moveTo>
                <a:lnTo>
                  <a:pt x="425221" y="1322193"/>
                </a:lnTo>
                <a:lnTo>
                  <a:pt x="425222" y="1322193"/>
                </a:lnTo>
                <a:close/>
                <a:moveTo>
                  <a:pt x="284182" y="0"/>
                </a:moveTo>
                <a:lnTo>
                  <a:pt x="284182" y="1"/>
                </a:lnTo>
                <a:lnTo>
                  <a:pt x="425221" y="1"/>
                </a:lnTo>
                <a:lnTo>
                  <a:pt x="425221" y="3"/>
                </a:lnTo>
                <a:lnTo>
                  <a:pt x="425222" y="0"/>
                </a:lnTo>
                <a:close/>
                <a:moveTo>
                  <a:pt x="143612" y="1"/>
                </a:moveTo>
                <a:lnTo>
                  <a:pt x="284181" y="1"/>
                </a:lnTo>
                <a:lnTo>
                  <a:pt x="284182" y="0"/>
                </a:lnTo>
                <a:lnTo>
                  <a:pt x="143612" y="0"/>
                </a:lnTo>
                <a:close/>
                <a:moveTo>
                  <a:pt x="143142" y="1"/>
                </a:moveTo>
                <a:lnTo>
                  <a:pt x="143377" y="861"/>
                </a:lnTo>
                <a:lnTo>
                  <a:pt x="143612" y="1"/>
                </a:lnTo>
                <a:close/>
                <a:moveTo>
                  <a:pt x="143142" y="1322193"/>
                </a:moveTo>
                <a:lnTo>
                  <a:pt x="143612" y="1322193"/>
                </a:lnTo>
                <a:lnTo>
                  <a:pt x="143377" y="1321332"/>
                </a:lnTo>
                <a:close/>
                <a:moveTo>
                  <a:pt x="2572" y="0"/>
                </a:moveTo>
                <a:lnTo>
                  <a:pt x="2572" y="1"/>
                </a:lnTo>
                <a:lnTo>
                  <a:pt x="143142" y="1"/>
                </a:lnTo>
                <a:lnTo>
                  <a:pt x="143142" y="0"/>
                </a:lnTo>
                <a:close/>
                <a:moveTo>
                  <a:pt x="0" y="1"/>
                </a:moveTo>
                <a:lnTo>
                  <a:pt x="0" y="1322193"/>
                </a:lnTo>
                <a:lnTo>
                  <a:pt x="2572" y="1322193"/>
                </a:lnTo>
                <a:lnTo>
                  <a:pt x="73092" y="1063813"/>
                </a:lnTo>
                <a:lnTo>
                  <a:pt x="143377" y="1321332"/>
                </a:lnTo>
                <a:lnTo>
                  <a:pt x="213662" y="1063813"/>
                </a:lnTo>
                <a:lnTo>
                  <a:pt x="284182" y="1322193"/>
                </a:lnTo>
                <a:lnTo>
                  <a:pt x="354702" y="1063813"/>
                </a:lnTo>
                <a:lnTo>
                  <a:pt x="425221" y="1322190"/>
                </a:lnTo>
                <a:lnTo>
                  <a:pt x="425221" y="3"/>
                </a:lnTo>
                <a:lnTo>
                  <a:pt x="354702" y="258380"/>
                </a:lnTo>
                <a:lnTo>
                  <a:pt x="284182" y="1"/>
                </a:lnTo>
                <a:lnTo>
                  <a:pt x="284181" y="1"/>
                </a:lnTo>
                <a:lnTo>
                  <a:pt x="213662" y="258380"/>
                </a:lnTo>
                <a:lnTo>
                  <a:pt x="143377" y="861"/>
                </a:lnTo>
                <a:lnTo>
                  <a:pt x="73092" y="258380"/>
                </a:lnTo>
                <a:lnTo>
                  <a:pt x="2572" y="1"/>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Tree>
    <p:extLst>
      <p:ext uri="{BB962C8B-B14F-4D97-AF65-F5344CB8AC3E}">
        <p14:creationId xmlns:p14="http://schemas.microsoft.com/office/powerpoint/2010/main" val="3145611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xmlns="" id="{BA7E7E53-08DB-4882-83A5-781FD5103C2E}"/>
              </a:ext>
            </a:extLst>
          </p:cNvPr>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Rounded Corners 4">
            <a:extLst>
              <a:ext uri="{FF2B5EF4-FFF2-40B4-BE49-F238E27FC236}">
                <a16:creationId xmlns:a16="http://schemas.microsoft.com/office/drawing/2014/main" xmlns="" id="{D6ED2915-0773-4712-8802-EF72A1309BF4}"/>
              </a:ext>
            </a:extLst>
          </p:cNvPr>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a:extLst>
              <a:ext uri="{FF2B5EF4-FFF2-40B4-BE49-F238E27FC236}">
                <a16:creationId xmlns:a16="http://schemas.microsoft.com/office/drawing/2014/main" xmlns="" id="{0D2659AB-80CA-4288-82E0-F6B4214441AB}"/>
              </a:ext>
            </a:extLst>
          </p:cNvPr>
          <p:cNvSpPr/>
          <p:nvPr/>
        </p:nvSpPr>
        <p:spPr>
          <a:xfrm flipV="1">
            <a:off x="6207222" y="488294"/>
            <a:ext cx="5476777" cy="5855228"/>
          </a:xfrm>
          <a:prstGeom prst="rect">
            <a:avLst/>
          </a:prstGeom>
          <a:solidFill>
            <a:srgbClr val="F9DB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a:extLst>
              <a:ext uri="{FF2B5EF4-FFF2-40B4-BE49-F238E27FC236}">
                <a16:creationId xmlns:a16="http://schemas.microsoft.com/office/drawing/2014/main" xmlns="" id="{F51037F8-1A69-485A-9B77-D9BC65DC3FD8}"/>
              </a:ext>
            </a:extLst>
          </p:cNvPr>
          <p:cNvSpPr/>
          <p:nvPr/>
        </p:nvSpPr>
        <p:spPr>
          <a:xfrm flipV="1">
            <a:off x="536825" y="496661"/>
            <a:ext cx="5476777" cy="5855228"/>
          </a:xfrm>
          <a:prstGeom prst="rect">
            <a:avLst/>
          </a:prstGeom>
          <a:solidFill>
            <a:srgbClr val="F9DBE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xmlns="" id="{F03D177B-C53A-4169-9A0C-6DCAC70EBA36}"/>
              </a:ext>
            </a:extLst>
          </p:cNvPr>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xmlns="" id="{310C2282-ACD3-426E-8ACA-34626B578325}"/>
              </a:ext>
            </a:extLst>
          </p:cNvPr>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xmlns="" id="{4B694D84-0D6B-4A16-A2AB-AA43A5C30B44}"/>
              </a:ext>
            </a:extLst>
          </p:cNvPr>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a:extLst>
              <a:ext uri="{FF2B5EF4-FFF2-40B4-BE49-F238E27FC236}">
                <a16:creationId xmlns:a16="http://schemas.microsoft.com/office/drawing/2014/main" xmlns="" id="{AFCDB22A-CCBF-4F29-B45E-ACA4889B5572}"/>
              </a:ext>
            </a:extLst>
          </p:cNvPr>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xmlns="" id="{ECAD9FA8-ACE2-4A0C-B8B5-BAE974196E1D}"/>
              </a:ext>
            </a:extLst>
          </p:cNvPr>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xmlns="" id="{93347B14-1191-4662-A7D6-26EE094669C1}"/>
              </a:ext>
            </a:extLst>
          </p:cNvPr>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11">
            <a:extLst>
              <a:ext uri="{FF2B5EF4-FFF2-40B4-BE49-F238E27FC236}">
                <a16:creationId xmlns:a16="http://schemas.microsoft.com/office/drawing/2014/main" xmlns="" id="{B67C7338-1A73-4236-82C2-756288171F6C}"/>
              </a:ext>
            </a:extLst>
          </p:cNvPr>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a:extLst>
              <a:ext uri="{FF2B5EF4-FFF2-40B4-BE49-F238E27FC236}">
                <a16:creationId xmlns:a16="http://schemas.microsoft.com/office/drawing/2014/main" xmlns="" id="{F5D2C3D3-861F-4FB1-BB0E-FA513372C21F}"/>
              </a:ext>
            </a:extLst>
          </p:cNvPr>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xmlns="" id="{FF333AD3-8F87-4390-886F-EA6B8B2109B9}"/>
              </a:ext>
            </a:extLst>
          </p:cNvPr>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xmlns="" id="{6AE42C6C-2E9D-46B2-B785-E3AD6886D430}"/>
              </a:ext>
            </a:extLst>
          </p:cNvPr>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a:extLst>
              <a:ext uri="{FF2B5EF4-FFF2-40B4-BE49-F238E27FC236}">
                <a16:creationId xmlns:a16="http://schemas.microsoft.com/office/drawing/2014/main" xmlns="" id="{7B05D698-6FD7-4369-958C-52731AFEABEA}"/>
              </a:ext>
            </a:extLst>
          </p:cNvPr>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a:extLst>
              <a:ext uri="{FF2B5EF4-FFF2-40B4-BE49-F238E27FC236}">
                <a16:creationId xmlns:a16="http://schemas.microsoft.com/office/drawing/2014/main" xmlns="" id="{C18D1F1B-E509-440C-BBA6-B2C668C49B91}"/>
              </a:ext>
            </a:extLst>
          </p:cNvPr>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xmlns="" id="{618697E5-08E8-4962-9C91-9170B6913260}"/>
              </a:ext>
            </a:extLst>
          </p:cNvPr>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30">
            <a:extLst>
              <a:ext uri="{FF2B5EF4-FFF2-40B4-BE49-F238E27FC236}">
                <a16:creationId xmlns:a16="http://schemas.microsoft.com/office/drawing/2014/main" xmlns="" id="{BB51A512-F6E2-4EAE-9DA6-577103BD9565}"/>
              </a:ext>
            </a:extLst>
          </p:cNvPr>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31">
            <a:extLst>
              <a:ext uri="{FF2B5EF4-FFF2-40B4-BE49-F238E27FC236}">
                <a16:creationId xmlns:a16="http://schemas.microsoft.com/office/drawing/2014/main" xmlns="" id="{A8C5311D-6E21-4452-9490-92F5243E4952}"/>
              </a:ext>
            </a:extLst>
          </p:cNvPr>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32">
            <a:extLst>
              <a:ext uri="{FF2B5EF4-FFF2-40B4-BE49-F238E27FC236}">
                <a16:creationId xmlns:a16="http://schemas.microsoft.com/office/drawing/2014/main" xmlns="" id="{DE3BB056-E226-4D3F-BE78-DA1042364991}"/>
              </a:ext>
            </a:extLst>
          </p:cNvPr>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Block Arc 1">
            <a:extLst>
              <a:ext uri="{FF2B5EF4-FFF2-40B4-BE49-F238E27FC236}">
                <a16:creationId xmlns:a16="http://schemas.microsoft.com/office/drawing/2014/main" xmlns="" id="{506E4094-FBB7-473A-A2BB-29ECC0793C5E}"/>
              </a:ext>
            </a:extLst>
          </p:cNvPr>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4" name="Block Arc 33">
            <a:extLst>
              <a:ext uri="{FF2B5EF4-FFF2-40B4-BE49-F238E27FC236}">
                <a16:creationId xmlns:a16="http://schemas.microsoft.com/office/drawing/2014/main" xmlns="" id="{46BADE55-2DDB-4E26-9E63-A807B5BE2736}"/>
              </a:ext>
            </a:extLst>
          </p:cNvPr>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5" name="Block Arc 34">
            <a:extLst>
              <a:ext uri="{FF2B5EF4-FFF2-40B4-BE49-F238E27FC236}">
                <a16:creationId xmlns:a16="http://schemas.microsoft.com/office/drawing/2014/main" xmlns="" id="{FDE6D817-92C1-4C26-B3BE-7C139FD326CA}"/>
              </a:ext>
            </a:extLst>
          </p:cNvPr>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6" name="Block Arc 35">
            <a:extLst>
              <a:ext uri="{FF2B5EF4-FFF2-40B4-BE49-F238E27FC236}">
                <a16:creationId xmlns:a16="http://schemas.microsoft.com/office/drawing/2014/main" xmlns="" id="{4E49FA1B-49E7-40F4-AABB-373649DEF673}"/>
              </a:ext>
            </a:extLst>
          </p:cNvPr>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7" name="Block Arc 36">
            <a:extLst>
              <a:ext uri="{FF2B5EF4-FFF2-40B4-BE49-F238E27FC236}">
                <a16:creationId xmlns:a16="http://schemas.microsoft.com/office/drawing/2014/main" xmlns="" id="{F530B5CE-9B18-44B7-AC8E-602DD03101E3}"/>
              </a:ext>
            </a:extLst>
          </p:cNvPr>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8" name="Block Arc 37">
            <a:extLst>
              <a:ext uri="{FF2B5EF4-FFF2-40B4-BE49-F238E27FC236}">
                <a16:creationId xmlns:a16="http://schemas.microsoft.com/office/drawing/2014/main" xmlns="" id="{4CA07F2F-17D0-40C3-A0CA-399193E89CC1}"/>
              </a:ext>
            </a:extLst>
          </p:cNvPr>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39" name="Block Arc 38">
            <a:extLst>
              <a:ext uri="{FF2B5EF4-FFF2-40B4-BE49-F238E27FC236}">
                <a16:creationId xmlns:a16="http://schemas.microsoft.com/office/drawing/2014/main" xmlns="" id="{8FC813FA-8150-47AC-BDFC-87D0BD424A47}"/>
              </a:ext>
            </a:extLst>
          </p:cNvPr>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0" name="Block Arc 39">
            <a:extLst>
              <a:ext uri="{FF2B5EF4-FFF2-40B4-BE49-F238E27FC236}">
                <a16:creationId xmlns:a16="http://schemas.microsoft.com/office/drawing/2014/main" xmlns="" id="{CA54BF50-4A8F-4AFB-A0D8-48D60D046129}"/>
              </a:ext>
            </a:extLst>
          </p:cNvPr>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41" name="Block Arc 40">
            <a:extLst>
              <a:ext uri="{FF2B5EF4-FFF2-40B4-BE49-F238E27FC236}">
                <a16:creationId xmlns:a16="http://schemas.microsoft.com/office/drawing/2014/main" xmlns="" id="{31656C06-7D91-4518-B9DF-1B05ED8E9BE8}"/>
              </a:ext>
            </a:extLst>
          </p:cNvPr>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0" name="Freeform: Shape 19">
            <a:extLst>
              <a:ext uri="{FF2B5EF4-FFF2-40B4-BE49-F238E27FC236}">
                <a16:creationId xmlns:a16="http://schemas.microsoft.com/office/drawing/2014/main" xmlns="" id="{C601A758-16C0-4A47-9572-3DF270460404}"/>
              </a:ext>
            </a:extLst>
          </p:cNvPr>
          <p:cNvSpPr/>
          <p:nvPr/>
        </p:nvSpPr>
        <p:spPr>
          <a:xfrm>
            <a:off x="906906" y="1946224"/>
            <a:ext cx="3744158" cy="1607915"/>
          </a:xfrm>
          <a:custGeom>
            <a:avLst/>
            <a:gdLst>
              <a:gd name="connsiteX0" fmla="*/ 65494 w 3744158"/>
              <a:gd name="connsiteY0" fmla="*/ 822960 h 1607915"/>
              <a:gd name="connsiteX1" fmla="*/ 339814 w 3744158"/>
              <a:gd name="connsiteY1" fmla="*/ 137160 h 1607915"/>
              <a:gd name="connsiteX2" fmla="*/ 1467574 w 3744158"/>
              <a:gd name="connsiteY2" fmla="*/ 0 h 1607915"/>
              <a:gd name="connsiteX3" fmla="*/ 3311614 w 3744158"/>
              <a:gd name="connsiteY3" fmla="*/ 53340 h 1607915"/>
              <a:gd name="connsiteX4" fmla="*/ 3738334 w 3744158"/>
              <a:gd name="connsiteY4" fmla="*/ 556260 h 1607915"/>
              <a:gd name="connsiteX5" fmla="*/ 3433534 w 3744158"/>
              <a:gd name="connsiteY5" fmla="*/ 1524000 h 1607915"/>
              <a:gd name="connsiteX6" fmla="*/ 1894294 w 3744158"/>
              <a:gd name="connsiteY6" fmla="*/ 1485900 h 1607915"/>
              <a:gd name="connsiteX7" fmla="*/ 873214 w 3744158"/>
              <a:gd name="connsiteY7" fmla="*/ 1607820 h 1607915"/>
              <a:gd name="connsiteX8" fmla="*/ 73114 w 3744158"/>
              <a:gd name="connsiteY8" fmla="*/ 1463040 h 1607915"/>
              <a:gd name="connsiteX9" fmla="*/ 65494 w 3744158"/>
              <a:gd name="connsiteY9" fmla="*/ 822960 h 160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4158" h="1607915">
                <a:moveTo>
                  <a:pt x="65494" y="822960"/>
                </a:moveTo>
                <a:cubicBezTo>
                  <a:pt x="109944" y="601980"/>
                  <a:pt x="106134" y="274320"/>
                  <a:pt x="339814" y="137160"/>
                </a:cubicBezTo>
                <a:cubicBezTo>
                  <a:pt x="573494" y="0"/>
                  <a:pt x="972274" y="13970"/>
                  <a:pt x="1467574" y="0"/>
                </a:cubicBezTo>
                <a:lnTo>
                  <a:pt x="3311614" y="53340"/>
                </a:lnTo>
                <a:cubicBezTo>
                  <a:pt x="3690074" y="146050"/>
                  <a:pt x="3718014" y="311150"/>
                  <a:pt x="3738334" y="556260"/>
                </a:cubicBezTo>
                <a:cubicBezTo>
                  <a:pt x="3758654" y="801370"/>
                  <a:pt x="3740874" y="1369060"/>
                  <a:pt x="3433534" y="1524000"/>
                </a:cubicBezTo>
                <a:cubicBezTo>
                  <a:pt x="3126194" y="1678940"/>
                  <a:pt x="2321014" y="1471930"/>
                  <a:pt x="1894294" y="1485900"/>
                </a:cubicBezTo>
                <a:cubicBezTo>
                  <a:pt x="1467574" y="1499870"/>
                  <a:pt x="1176744" y="1611630"/>
                  <a:pt x="873214" y="1607820"/>
                </a:cubicBezTo>
                <a:cubicBezTo>
                  <a:pt x="569684" y="1604010"/>
                  <a:pt x="206464" y="1600200"/>
                  <a:pt x="73114" y="1463040"/>
                </a:cubicBezTo>
                <a:cubicBezTo>
                  <a:pt x="-60236" y="1325880"/>
                  <a:pt x="21044" y="1043940"/>
                  <a:pt x="65494" y="822960"/>
                </a:cubicBezTo>
                <a:close/>
              </a:path>
            </a:pathLst>
          </a:custGeom>
          <a:solidFill>
            <a:srgbClr val="EFA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27">
            <a:extLst>
              <a:ext uri="{FF2B5EF4-FFF2-40B4-BE49-F238E27FC236}">
                <a16:creationId xmlns:a16="http://schemas.microsoft.com/office/drawing/2014/main" xmlns="" id="{4C8CEED3-09FB-4F17-A646-8559B7CDCD5F}"/>
              </a:ext>
            </a:extLst>
          </p:cNvPr>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xmlns="" id="{775403C5-5309-4193-A5F4-8215908C80B7}"/>
              </a:ext>
            </a:extLst>
          </p:cNvPr>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Freeform: Shape 16">
            <a:extLst>
              <a:ext uri="{FF2B5EF4-FFF2-40B4-BE49-F238E27FC236}">
                <a16:creationId xmlns:a16="http://schemas.microsoft.com/office/drawing/2014/main" xmlns="" id="{5DF8C6DC-7F77-40D3-A396-7D33443B948A}"/>
              </a:ext>
            </a:extLst>
          </p:cNvPr>
          <p:cNvSpPr/>
          <p:nvPr/>
        </p:nvSpPr>
        <p:spPr>
          <a:xfrm>
            <a:off x="1274646" y="2289906"/>
            <a:ext cx="3008678" cy="838789"/>
          </a:xfrm>
          <a:custGeom>
            <a:avLst/>
            <a:gdLst>
              <a:gd name="connsiteX0" fmla="*/ 0 w 2992120"/>
              <a:gd name="connsiteY0" fmla="*/ 132080 h 822960"/>
              <a:gd name="connsiteX1" fmla="*/ 10160 w 2992120"/>
              <a:gd name="connsiteY1" fmla="*/ 690880 h 822960"/>
              <a:gd name="connsiteX2" fmla="*/ 121920 w 2992120"/>
              <a:gd name="connsiteY2" fmla="*/ 822960 h 822960"/>
              <a:gd name="connsiteX3" fmla="*/ 2824480 w 2992120"/>
              <a:gd name="connsiteY3" fmla="*/ 782320 h 822960"/>
              <a:gd name="connsiteX4" fmla="*/ 2992120 w 2992120"/>
              <a:gd name="connsiteY4" fmla="*/ 690880 h 822960"/>
              <a:gd name="connsiteX5" fmla="*/ 2992120 w 2992120"/>
              <a:gd name="connsiteY5" fmla="*/ 50800 h 822960"/>
              <a:gd name="connsiteX6" fmla="*/ 1447800 w 2992120"/>
              <a:gd name="connsiteY6" fmla="*/ 91440 h 822960"/>
              <a:gd name="connsiteX7" fmla="*/ 1437640 w 2992120"/>
              <a:gd name="connsiteY7" fmla="*/ 0 h 822960"/>
              <a:gd name="connsiteX8" fmla="*/ 1290320 w 2992120"/>
              <a:gd name="connsiteY8" fmla="*/ 10160 h 822960"/>
              <a:gd name="connsiteX9" fmla="*/ 1275080 w 2992120"/>
              <a:gd name="connsiteY9" fmla="*/ 71120 h 822960"/>
              <a:gd name="connsiteX10" fmla="*/ 35560 w 2992120"/>
              <a:gd name="connsiteY10" fmla="*/ 76200 h 822960"/>
              <a:gd name="connsiteX11" fmla="*/ 0 w 2992120"/>
              <a:gd name="connsiteY11" fmla="*/ 132080 h 822960"/>
              <a:gd name="connsiteX0" fmla="*/ 0 w 2992120"/>
              <a:gd name="connsiteY0" fmla="*/ 132080 h 822960"/>
              <a:gd name="connsiteX1" fmla="*/ 10160 w 2992120"/>
              <a:gd name="connsiteY1" fmla="*/ 690880 h 822960"/>
              <a:gd name="connsiteX2" fmla="*/ 121920 w 2992120"/>
              <a:gd name="connsiteY2" fmla="*/ 822960 h 822960"/>
              <a:gd name="connsiteX3" fmla="*/ 2824480 w 2992120"/>
              <a:gd name="connsiteY3" fmla="*/ 782320 h 822960"/>
              <a:gd name="connsiteX4" fmla="*/ 2992120 w 2992120"/>
              <a:gd name="connsiteY4" fmla="*/ 690880 h 822960"/>
              <a:gd name="connsiteX5" fmla="*/ 2992120 w 2992120"/>
              <a:gd name="connsiteY5" fmla="*/ 50800 h 822960"/>
              <a:gd name="connsiteX6" fmla="*/ 1447800 w 2992120"/>
              <a:gd name="connsiteY6" fmla="*/ 91440 h 822960"/>
              <a:gd name="connsiteX7" fmla="*/ 1437640 w 2992120"/>
              <a:gd name="connsiteY7" fmla="*/ 0 h 822960"/>
              <a:gd name="connsiteX8" fmla="*/ 1290320 w 2992120"/>
              <a:gd name="connsiteY8" fmla="*/ 10160 h 822960"/>
              <a:gd name="connsiteX9" fmla="*/ 1275080 w 2992120"/>
              <a:gd name="connsiteY9" fmla="*/ 71120 h 822960"/>
              <a:gd name="connsiteX10" fmla="*/ 35560 w 2992120"/>
              <a:gd name="connsiteY10" fmla="*/ 76200 h 822960"/>
              <a:gd name="connsiteX11" fmla="*/ 0 w 2992120"/>
              <a:gd name="connsiteY11" fmla="*/ 132080 h 822960"/>
              <a:gd name="connsiteX0" fmla="*/ 0 w 2992120"/>
              <a:gd name="connsiteY0" fmla="*/ 132080 h 822960"/>
              <a:gd name="connsiteX1" fmla="*/ 10160 w 2992120"/>
              <a:gd name="connsiteY1" fmla="*/ 690880 h 822960"/>
              <a:gd name="connsiteX2" fmla="*/ 121920 w 2992120"/>
              <a:gd name="connsiteY2" fmla="*/ 822960 h 822960"/>
              <a:gd name="connsiteX3" fmla="*/ 2824480 w 2992120"/>
              <a:gd name="connsiteY3" fmla="*/ 782320 h 822960"/>
              <a:gd name="connsiteX4" fmla="*/ 2992120 w 2992120"/>
              <a:gd name="connsiteY4" fmla="*/ 690880 h 822960"/>
              <a:gd name="connsiteX5" fmla="*/ 2992120 w 2992120"/>
              <a:gd name="connsiteY5" fmla="*/ 50800 h 822960"/>
              <a:gd name="connsiteX6" fmla="*/ 1447800 w 2992120"/>
              <a:gd name="connsiteY6" fmla="*/ 91440 h 822960"/>
              <a:gd name="connsiteX7" fmla="*/ 1437640 w 2992120"/>
              <a:gd name="connsiteY7" fmla="*/ 0 h 822960"/>
              <a:gd name="connsiteX8" fmla="*/ 1290320 w 2992120"/>
              <a:gd name="connsiteY8" fmla="*/ 10160 h 822960"/>
              <a:gd name="connsiteX9" fmla="*/ 1275080 w 2992120"/>
              <a:gd name="connsiteY9" fmla="*/ 71120 h 822960"/>
              <a:gd name="connsiteX10" fmla="*/ 35560 w 2992120"/>
              <a:gd name="connsiteY10" fmla="*/ 76200 h 822960"/>
              <a:gd name="connsiteX11" fmla="*/ 0 w 2992120"/>
              <a:gd name="connsiteY11" fmla="*/ 132080 h 822960"/>
              <a:gd name="connsiteX0" fmla="*/ 0 w 2992120"/>
              <a:gd name="connsiteY0" fmla="*/ 132080 h 822960"/>
              <a:gd name="connsiteX1" fmla="*/ 10160 w 2992120"/>
              <a:gd name="connsiteY1" fmla="*/ 690880 h 822960"/>
              <a:gd name="connsiteX2" fmla="*/ 121920 w 2992120"/>
              <a:gd name="connsiteY2" fmla="*/ 822960 h 822960"/>
              <a:gd name="connsiteX3" fmla="*/ 2824480 w 2992120"/>
              <a:gd name="connsiteY3" fmla="*/ 782320 h 822960"/>
              <a:gd name="connsiteX4" fmla="*/ 2992120 w 2992120"/>
              <a:gd name="connsiteY4" fmla="*/ 690880 h 822960"/>
              <a:gd name="connsiteX5" fmla="*/ 2992120 w 2992120"/>
              <a:gd name="connsiteY5" fmla="*/ 50800 h 822960"/>
              <a:gd name="connsiteX6" fmla="*/ 1447800 w 2992120"/>
              <a:gd name="connsiteY6" fmla="*/ 91440 h 822960"/>
              <a:gd name="connsiteX7" fmla="*/ 1437640 w 2992120"/>
              <a:gd name="connsiteY7" fmla="*/ 0 h 822960"/>
              <a:gd name="connsiteX8" fmla="*/ 1290320 w 2992120"/>
              <a:gd name="connsiteY8" fmla="*/ 10160 h 822960"/>
              <a:gd name="connsiteX9" fmla="*/ 1275080 w 2992120"/>
              <a:gd name="connsiteY9" fmla="*/ 71120 h 822960"/>
              <a:gd name="connsiteX10" fmla="*/ 35560 w 2992120"/>
              <a:gd name="connsiteY10" fmla="*/ 76200 h 822960"/>
              <a:gd name="connsiteX11" fmla="*/ 0 w 2992120"/>
              <a:gd name="connsiteY11" fmla="*/ 132080 h 822960"/>
              <a:gd name="connsiteX0" fmla="*/ 0 w 2992120"/>
              <a:gd name="connsiteY0" fmla="*/ 132080 h 822960"/>
              <a:gd name="connsiteX1" fmla="*/ 10160 w 2992120"/>
              <a:gd name="connsiteY1" fmla="*/ 690880 h 822960"/>
              <a:gd name="connsiteX2" fmla="*/ 121920 w 2992120"/>
              <a:gd name="connsiteY2" fmla="*/ 822960 h 822960"/>
              <a:gd name="connsiteX3" fmla="*/ 2824480 w 2992120"/>
              <a:gd name="connsiteY3" fmla="*/ 782320 h 822960"/>
              <a:gd name="connsiteX4" fmla="*/ 2992120 w 2992120"/>
              <a:gd name="connsiteY4" fmla="*/ 690880 h 822960"/>
              <a:gd name="connsiteX5" fmla="*/ 2992120 w 2992120"/>
              <a:gd name="connsiteY5" fmla="*/ 50800 h 822960"/>
              <a:gd name="connsiteX6" fmla="*/ 1447800 w 2992120"/>
              <a:gd name="connsiteY6" fmla="*/ 91440 h 822960"/>
              <a:gd name="connsiteX7" fmla="*/ 1437640 w 2992120"/>
              <a:gd name="connsiteY7" fmla="*/ 0 h 822960"/>
              <a:gd name="connsiteX8" fmla="*/ 1290320 w 2992120"/>
              <a:gd name="connsiteY8" fmla="*/ 10160 h 822960"/>
              <a:gd name="connsiteX9" fmla="*/ 1275080 w 2992120"/>
              <a:gd name="connsiteY9" fmla="*/ 71120 h 822960"/>
              <a:gd name="connsiteX10" fmla="*/ 35560 w 2992120"/>
              <a:gd name="connsiteY10" fmla="*/ 76200 h 822960"/>
              <a:gd name="connsiteX11" fmla="*/ 0 w 2992120"/>
              <a:gd name="connsiteY11" fmla="*/ 132080 h 822960"/>
              <a:gd name="connsiteX0" fmla="*/ 0 w 2992120"/>
              <a:gd name="connsiteY0" fmla="*/ 132080 h 822960"/>
              <a:gd name="connsiteX1" fmla="*/ 10160 w 2992120"/>
              <a:gd name="connsiteY1" fmla="*/ 690880 h 822960"/>
              <a:gd name="connsiteX2" fmla="*/ 121920 w 2992120"/>
              <a:gd name="connsiteY2" fmla="*/ 822960 h 822960"/>
              <a:gd name="connsiteX3" fmla="*/ 2824480 w 2992120"/>
              <a:gd name="connsiteY3" fmla="*/ 782320 h 822960"/>
              <a:gd name="connsiteX4" fmla="*/ 2992120 w 2992120"/>
              <a:gd name="connsiteY4" fmla="*/ 690880 h 822960"/>
              <a:gd name="connsiteX5" fmla="*/ 2992120 w 2992120"/>
              <a:gd name="connsiteY5" fmla="*/ 50800 h 822960"/>
              <a:gd name="connsiteX6" fmla="*/ 1447800 w 2992120"/>
              <a:gd name="connsiteY6" fmla="*/ 91440 h 822960"/>
              <a:gd name="connsiteX7" fmla="*/ 1437640 w 2992120"/>
              <a:gd name="connsiteY7" fmla="*/ 0 h 822960"/>
              <a:gd name="connsiteX8" fmla="*/ 1290320 w 2992120"/>
              <a:gd name="connsiteY8" fmla="*/ 10160 h 822960"/>
              <a:gd name="connsiteX9" fmla="*/ 1275080 w 2992120"/>
              <a:gd name="connsiteY9" fmla="*/ 71120 h 822960"/>
              <a:gd name="connsiteX10" fmla="*/ 35560 w 2992120"/>
              <a:gd name="connsiteY10" fmla="*/ 76200 h 822960"/>
              <a:gd name="connsiteX11" fmla="*/ 0 w 2992120"/>
              <a:gd name="connsiteY11" fmla="*/ 132080 h 822960"/>
              <a:gd name="connsiteX0" fmla="*/ 0 w 2992120"/>
              <a:gd name="connsiteY0" fmla="*/ 132080 h 822960"/>
              <a:gd name="connsiteX1" fmla="*/ 10160 w 2992120"/>
              <a:gd name="connsiteY1" fmla="*/ 690880 h 822960"/>
              <a:gd name="connsiteX2" fmla="*/ 121920 w 2992120"/>
              <a:gd name="connsiteY2" fmla="*/ 822960 h 822960"/>
              <a:gd name="connsiteX3" fmla="*/ 2824480 w 2992120"/>
              <a:gd name="connsiteY3" fmla="*/ 782320 h 822960"/>
              <a:gd name="connsiteX4" fmla="*/ 2992120 w 2992120"/>
              <a:gd name="connsiteY4" fmla="*/ 690880 h 822960"/>
              <a:gd name="connsiteX5" fmla="*/ 2992120 w 2992120"/>
              <a:gd name="connsiteY5" fmla="*/ 50800 h 822960"/>
              <a:gd name="connsiteX6" fmla="*/ 1447800 w 2992120"/>
              <a:gd name="connsiteY6" fmla="*/ 91440 h 822960"/>
              <a:gd name="connsiteX7" fmla="*/ 1437640 w 2992120"/>
              <a:gd name="connsiteY7" fmla="*/ 0 h 822960"/>
              <a:gd name="connsiteX8" fmla="*/ 1290320 w 2992120"/>
              <a:gd name="connsiteY8" fmla="*/ 10160 h 822960"/>
              <a:gd name="connsiteX9" fmla="*/ 1275080 w 2992120"/>
              <a:gd name="connsiteY9" fmla="*/ 71120 h 822960"/>
              <a:gd name="connsiteX10" fmla="*/ 35560 w 2992120"/>
              <a:gd name="connsiteY10" fmla="*/ 76200 h 822960"/>
              <a:gd name="connsiteX11" fmla="*/ 0 w 2992120"/>
              <a:gd name="connsiteY11" fmla="*/ 132080 h 822960"/>
              <a:gd name="connsiteX0" fmla="*/ 0 w 2992120"/>
              <a:gd name="connsiteY0" fmla="*/ 132080 h 822960"/>
              <a:gd name="connsiteX1" fmla="*/ 10160 w 2992120"/>
              <a:gd name="connsiteY1" fmla="*/ 690880 h 822960"/>
              <a:gd name="connsiteX2" fmla="*/ 121920 w 2992120"/>
              <a:gd name="connsiteY2" fmla="*/ 822960 h 822960"/>
              <a:gd name="connsiteX3" fmla="*/ 2824480 w 2992120"/>
              <a:gd name="connsiteY3" fmla="*/ 782320 h 822960"/>
              <a:gd name="connsiteX4" fmla="*/ 2992120 w 2992120"/>
              <a:gd name="connsiteY4" fmla="*/ 690880 h 822960"/>
              <a:gd name="connsiteX5" fmla="*/ 2992120 w 2992120"/>
              <a:gd name="connsiteY5" fmla="*/ 50800 h 822960"/>
              <a:gd name="connsiteX6" fmla="*/ 1447800 w 2992120"/>
              <a:gd name="connsiteY6" fmla="*/ 91440 h 822960"/>
              <a:gd name="connsiteX7" fmla="*/ 1437640 w 2992120"/>
              <a:gd name="connsiteY7" fmla="*/ 0 h 822960"/>
              <a:gd name="connsiteX8" fmla="*/ 1290320 w 2992120"/>
              <a:gd name="connsiteY8" fmla="*/ 10160 h 822960"/>
              <a:gd name="connsiteX9" fmla="*/ 1275080 w 2992120"/>
              <a:gd name="connsiteY9" fmla="*/ 71120 h 822960"/>
              <a:gd name="connsiteX10" fmla="*/ 35560 w 2992120"/>
              <a:gd name="connsiteY10" fmla="*/ 76200 h 822960"/>
              <a:gd name="connsiteX11" fmla="*/ 0 w 2992120"/>
              <a:gd name="connsiteY11" fmla="*/ 132080 h 822960"/>
              <a:gd name="connsiteX0" fmla="*/ 0 w 2992120"/>
              <a:gd name="connsiteY0" fmla="*/ 132080 h 822960"/>
              <a:gd name="connsiteX1" fmla="*/ 10160 w 2992120"/>
              <a:gd name="connsiteY1" fmla="*/ 690880 h 822960"/>
              <a:gd name="connsiteX2" fmla="*/ 121920 w 2992120"/>
              <a:gd name="connsiteY2" fmla="*/ 822960 h 822960"/>
              <a:gd name="connsiteX3" fmla="*/ 2824480 w 2992120"/>
              <a:gd name="connsiteY3" fmla="*/ 782320 h 822960"/>
              <a:gd name="connsiteX4" fmla="*/ 2992120 w 2992120"/>
              <a:gd name="connsiteY4" fmla="*/ 690880 h 822960"/>
              <a:gd name="connsiteX5" fmla="*/ 2992120 w 2992120"/>
              <a:gd name="connsiteY5" fmla="*/ 50800 h 822960"/>
              <a:gd name="connsiteX6" fmla="*/ 1447800 w 2992120"/>
              <a:gd name="connsiteY6" fmla="*/ 91440 h 822960"/>
              <a:gd name="connsiteX7" fmla="*/ 1437640 w 2992120"/>
              <a:gd name="connsiteY7" fmla="*/ 0 h 822960"/>
              <a:gd name="connsiteX8" fmla="*/ 1290320 w 2992120"/>
              <a:gd name="connsiteY8" fmla="*/ 10160 h 822960"/>
              <a:gd name="connsiteX9" fmla="*/ 1275080 w 2992120"/>
              <a:gd name="connsiteY9" fmla="*/ 71120 h 822960"/>
              <a:gd name="connsiteX10" fmla="*/ 35560 w 2992120"/>
              <a:gd name="connsiteY10" fmla="*/ 76200 h 822960"/>
              <a:gd name="connsiteX11" fmla="*/ 0 w 2992120"/>
              <a:gd name="connsiteY11" fmla="*/ 132080 h 822960"/>
              <a:gd name="connsiteX0" fmla="*/ 0 w 2992120"/>
              <a:gd name="connsiteY0" fmla="*/ 137577 h 828457"/>
              <a:gd name="connsiteX1" fmla="*/ 10160 w 2992120"/>
              <a:gd name="connsiteY1" fmla="*/ 696377 h 828457"/>
              <a:gd name="connsiteX2" fmla="*/ 121920 w 2992120"/>
              <a:gd name="connsiteY2" fmla="*/ 828457 h 828457"/>
              <a:gd name="connsiteX3" fmla="*/ 2824480 w 2992120"/>
              <a:gd name="connsiteY3" fmla="*/ 787817 h 828457"/>
              <a:gd name="connsiteX4" fmla="*/ 2992120 w 2992120"/>
              <a:gd name="connsiteY4" fmla="*/ 696377 h 828457"/>
              <a:gd name="connsiteX5" fmla="*/ 2992120 w 2992120"/>
              <a:gd name="connsiteY5" fmla="*/ 56297 h 828457"/>
              <a:gd name="connsiteX6" fmla="*/ 1447800 w 2992120"/>
              <a:gd name="connsiteY6" fmla="*/ 96937 h 828457"/>
              <a:gd name="connsiteX7" fmla="*/ 1437640 w 2992120"/>
              <a:gd name="connsiteY7" fmla="*/ 5497 h 828457"/>
              <a:gd name="connsiteX8" fmla="*/ 1290320 w 2992120"/>
              <a:gd name="connsiteY8" fmla="*/ 15657 h 828457"/>
              <a:gd name="connsiteX9" fmla="*/ 1275080 w 2992120"/>
              <a:gd name="connsiteY9" fmla="*/ 76617 h 828457"/>
              <a:gd name="connsiteX10" fmla="*/ 35560 w 2992120"/>
              <a:gd name="connsiteY10" fmla="*/ 81697 h 828457"/>
              <a:gd name="connsiteX11" fmla="*/ 0 w 2992120"/>
              <a:gd name="connsiteY11" fmla="*/ 137577 h 828457"/>
              <a:gd name="connsiteX0" fmla="*/ 0 w 2992120"/>
              <a:gd name="connsiteY0" fmla="*/ 142930 h 833810"/>
              <a:gd name="connsiteX1" fmla="*/ 10160 w 2992120"/>
              <a:gd name="connsiteY1" fmla="*/ 701730 h 833810"/>
              <a:gd name="connsiteX2" fmla="*/ 121920 w 2992120"/>
              <a:gd name="connsiteY2" fmla="*/ 833810 h 833810"/>
              <a:gd name="connsiteX3" fmla="*/ 2824480 w 2992120"/>
              <a:gd name="connsiteY3" fmla="*/ 793170 h 833810"/>
              <a:gd name="connsiteX4" fmla="*/ 2992120 w 2992120"/>
              <a:gd name="connsiteY4" fmla="*/ 701730 h 833810"/>
              <a:gd name="connsiteX5" fmla="*/ 2992120 w 2992120"/>
              <a:gd name="connsiteY5" fmla="*/ 61650 h 833810"/>
              <a:gd name="connsiteX6" fmla="*/ 1447800 w 2992120"/>
              <a:gd name="connsiteY6" fmla="*/ 102290 h 833810"/>
              <a:gd name="connsiteX7" fmla="*/ 1437640 w 2992120"/>
              <a:gd name="connsiteY7" fmla="*/ 10850 h 833810"/>
              <a:gd name="connsiteX8" fmla="*/ 1290320 w 2992120"/>
              <a:gd name="connsiteY8" fmla="*/ 21010 h 833810"/>
              <a:gd name="connsiteX9" fmla="*/ 1275080 w 2992120"/>
              <a:gd name="connsiteY9" fmla="*/ 81970 h 833810"/>
              <a:gd name="connsiteX10" fmla="*/ 35560 w 2992120"/>
              <a:gd name="connsiteY10" fmla="*/ 87050 h 833810"/>
              <a:gd name="connsiteX11" fmla="*/ 0 w 2992120"/>
              <a:gd name="connsiteY11" fmla="*/ 142930 h 833810"/>
              <a:gd name="connsiteX0" fmla="*/ 0 w 2992120"/>
              <a:gd name="connsiteY0" fmla="*/ 142930 h 833810"/>
              <a:gd name="connsiteX1" fmla="*/ 10160 w 2992120"/>
              <a:gd name="connsiteY1" fmla="*/ 701730 h 833810"/>
              <a:gd name="connsiteX2" fmla="*/ 121920 w 2992120"/>
              <a:gd name="connsiteY2" fmla="*/ 833810 h 833810"/>
              <a:gd name="connsiteX3" fmla="*/ 2824480 w 2992120"/>
              <a:gd name="connsiteY3" fmla="*/ 793170 h 833810"/>
              <a:gd name="connsiteX4" fmla="*/ 2992120 w 2992120"/>
              <a:gd name="connsiteY4" fmla="*/ 701730 h 833810"/>
              <a:gd name="connsiteX5" fmla="*/ 2992120 w 2992120"/>
              <a:gd name="connsiteY5" fmla="*/ 61650 h 833810"/>
              <a:gd name="connsiteX6" fmla="*/ 1447800 w 2992120"/>
              <a:gd name="connsiteY6" fmla="*/ 102290 h 833810"/>
              <a:gd name="connsiteX7" fmla="*/ 1437640 w 2992120"/>
              <a:gd name="connsiteY7" fmla="*/ 10850 h 833810"/>
              <a:gd name="connsiteX8" fmla="*/ 1290320 w 2992120"/>
              <a:gd name="connsiteY8" fmla="*/ 21010 h 833810"/>
              <a:gd name="connsiteX9" fmla="*/ 1275080 w 2992120"/>
              <a:gd name="connsiteY9" fmla="*/ 81970 h 833810"/>
              <a:gd name="connsiteX10" fmla="*/ 35560 w 2992120"/>
              <a:gd name="connsiteY10" fmla="*/ 87050 h 833810"/>
              <a:gd name="connsiteX11" fmla="*/ 0 w 2992120"/>
              <a:gd name="connsiteY11" fmla="*/ 142930 h 833810"/>
              <a:gd name="connsiteX0" fmla="*/ 0 w 2992120"/>
              <a:gd name="connsiteY0" fmla="*/ 142930 h 833810"/>
              <a:gd name="connsiteX1" fmla="*/ 10160 w 2992120"/>
              <a:gd name="connsiteY1" fmla="*/ 701730 h 833810"/>
              <a:gd name="connsiteX2" fmla="*/ 121920 w 2992120"/>
              <a:gd name="connsiteY2" fmla="*/ 833810 h 833810"/>
              <a:gd name="connsiteX3" fmla="*/ 2824480 w 2992120"/>
              <a:gd name="connsiteY3" fmla="*/ 793170 h 833810"/>
              <a:gd name="connsiteX4" fmla="*/ 2992120 w 2992120"/>
              <a:gd name="connsiteY4" fmla="*/ 701730 h 833810"/>
              <a:gd name="connsiteX5" fmla="*/ 2992120 w 2992120"/>
              <a:gd name="connsiteY5" fmla="*/ 61650 h 833810"/>
              <a:gd name="connsiteX6" fmla="*/ 1455420 w 2992120"/>
              <a:gd name="connsiteY6" fmla="*/ 102290 h 833810"/>
              <a:gd name="connsiteX7" fmla="*/ 1437640 w 2992120"/>
              <a:gd name="connsiteY7" fmla="*/ 10850 h 833810"/>
              <a:gd name="connsiteX8" fmla="*/ 1290320 w 2992120"/>
              <a:gd name="connsiteY8" fmla="*/ 21010 h 833810"/>
              <a:gd name="connsiteX9" fmla="*/ 1275080 w 2992120"/>
              <a:gd name="connsiteY9" fmla="*/ 81970 h 833810"/>
              <a:gd name="connsiteX10" fmla="*/ 35560 w 2992120"/>
              <a:gd name="connsiteY10" fmla="*/ 87050 h 833810"/>
              <a:gd name="connsiteX11" fmla="*/ 0 w 2992120"/>
              <a:gd name="connsiteY11" fmla="*/ 142930 h 833810"/>
              <a:gd name="connsiteX0" fmla="*/ 0 w 2992120"/>
              <a:gd name="connsiteY0" fmla="*/ 142930 h 833810"/>
              <a:gd name="connsiteX1" fmla="*/ 10160 w 2992120"/>
              <a:gd name="connsiteY1" fmla="*/ 701730 h 833810"/>
              <a:gd name="connsiteX2" fmla="*/ 121920 w 2992120"/>
              <a:gd name="connsiteY2" fmla="*/ 833810 h 833810"/>
              <a:gd name="connsiteX3" fmla="*/ 2824480 w 2992120"/>
              <a:gd name="connsiteY3" fmla="*/ 793170 h 833810"/>
              <a:gd name="connsiteX4" fmla="*/ 2992120 w 2992120"/>
              <a:gd name="connsiteY4" fmla="*/ 701730 h 833810"/>
              <a:gd name="connsiteX5" fmla="*/ 2992120 w 2992120"/>
              <a:gd name="connsiteY5" fmla="*/ 61650 h 833810"/>
              <a:gd name="connsiteX6" fmla="*/ 1455420 w 2992120"/>
              <a:gd name="connsiteY6" fmla="*/ 102290 h 833810"/>
              <a:gd name="connsiteX7" fmla="*/ 1437640 w 2992120"/>
              <a:gd name="connsiteY7" fmla="*/ 10850 h 833810"/>
              <a:gd name="connsiteX8" fmla="*/ 1290320 w 2992120"/>
              <a:gd name="connsiteY8" fmla="*/ 21010 h 833810"/>
              <a:gd name="connsiteX9" fmla="*/ 1275080 w 2992120"/>
              <a:gd name="connsiteY9" fmla="*/ 81970 h 833810"/>
              <a:gd name="connsiteX10" fmla="*/ 35560 w 2992120"/>
              <a:gd name="connsiteY10" fmla="*/ 87050 h 833810"/>
              <a:gd name="connsiteX11" fmla="*/ 0 w 2992120"/>
              <a:gd name="connsiteY11" fmla="*/ 142930 h 833810"/>
              <a:gd name="connsiteX0" fmla="*/ 0 w 2992120"/>
              <a:gd name="connsiteY0" fmla="*/ 142930 h 833810"/>
              <a:gd name="connsiteX1" fmla="*/ 10160 w 2992120"/>
              <a:gd name="connsiteY1" fmla="*/ 701730 h 833810"/>
              <a:gd name="connsiteX2" fmla="*/ 121920 w 2992120"/>
              <a:gd name="connsiteY2" fmla="*/ 833810 h 833810"/>
              <a:gd name="connsiteX3" fmla="*/ 2824480 w 2992120"/>
              <a:gd name="connsiteY3" fmla="*/ 793170 h 833810"/>
              <a:gd name="connsiteX4" fmla="*/ 2992120 w 2992120"/>
              <a:gd name="connsiteY4" fmla="*/ 701730 h 833810"/>
              <a:gd name="connsiteX5" fmla="*/ 2992120 w 2992120"/>
              <a:gd name="connsiteY5" fmla="*/ 61650 h 833810"/>
              <a:gd name="connsiteX6" fmla="*/ 1464945 w 2992120"/>
              <a:gd name="connsiteY6" fmla="*/ 94670 h 833810"/>
              <a:gd name="connsiteX7" fmla="*/ 1437640 w 2992120"/>
              <a:gd name="connsiteY7" fmla="*/ 10850 h 833810"/>
              <a:gd name="connsiteX8" fmla="*/ 1290320 w 2992120"/>
              <a:gd name="connsiteY8" fmla="*/ 21010 h 833810"/>
              <a:gd name="connsiteX9" fmla="*/ 1275080 w 2992120"/>
              <a:gd name="connsiteY9" fmla="*/ 81970 h 833810"/>
              <a:gd name="connsiteX10" fmla="*/ 35560 w 2992120"/>
              <a:gd name="connsiteY10" fmla="*/ 87050 h 833810"/>
              <a:gd name="connsiteX11" fmla="*/ 0 w 2992120"/>
              <a:gd name="connsiteY11" fmla="*/ 142930 h 833810"/>
              <a:gd name="connsiteX0" fmla="*/ 0 w 2992120"/>
              <a:gd name="connsiteY0" fmla="*/ 142930 h 833810"/>
              <a:gd name="connsiteX1" fmla="*/ 10160 w 2992120"/>
              <a:gd name="connsiteY1" fmla="*/ 701730 h 833810"/>
              <a:gd name="connsiteX2" fmla="*/ 121920 w 2992120"/>
              <a:gd name="connsiteY2" fmla="*/ 833810 h 833810"/>
              <a:gd name="connsiteX3" fmla="*/ 2824480 w 2992120"/>
              <a:gd name="connsiteY3" fmla="*/ 793170 h 833810"/>
              <a:gd name="connsiteX4" fmla="*/ 2992120 w 2992120"/>
              <a:gd name="connsiteY4" fmla="*/ 701730 h 833810"/>
              <a:gd name="connsiteX5" fmla="*/ 2992120 w 2992120"/>
              <a:gd name="connsiteY5" fmla="*/ 61650 h 833810"/>
              <a:gd name="connsiteX6" fmla="*/ 1464945 w 2992120"/>
              <a:gd name="connsiteY6" fmla="*/ 94670 h 833810"/>
              <a:gd name="connsiteX7" fmla="*/ 1437640 w 2992120"/>
              <a:gd name="connsiteY7" fmla="*/ 10850 h 833810"/>
              <a:gd name="connsiteX8" fmla="*/ 1290320 w 2992120"/>
              <a:gd name="connsiteY8" fmla="*/ 21010 h 833810"/>
              <a:gd name="connsiteX9" fmla="*/ 1275080 w 2992120"/>
              <a:gd name="connsiteY9" fmla="*/ 81970 h 833810"/>
              <a:gd name="connsiteX10" fmla="*/ 35560 w 2992120"/>
              <a:gd name="connsiteY10" fmla="*/ 87050 h 833810"/>
              <a:gd name="connsiteX11" fmla="*/ 0 w 2992120"/>
              <a:gd name="connsiteY11" fmla="*/ 142930 h 833810"/>
              <a:gd name="connsiteX0" fmla="*/ 0 w 2992120"/>
              <a:gd name="connsiteY0" fmla="*/ 142930 h 833810"/>
              <a:gd name="connsiteX1" fmla="*/ 10160 w 2992120"/>
              <a:gd name="connsiteY1" fmla="*/ 701730 h 833810"/>
              <a:gd name="connsiteX2" fmla="*/ 121920 w 2992120"/>
              <a:gd name="connsiteY2" fmla="*/ 833810 h 833810"/>
              <a:gd name="connsiteX3" fmla="*/ 2824480 w 2992120"/>
              <a:gd name="connsiteY3" fmla="*/ 806505 h 833810"/>
              <a:gd name="connsiteX4" fmla="*/ 2992120 w 2992120"/>
              <a:gd name="connsiteY4" fmla="*/ 701730 h 833810"/>
              <a:gd name="connsiteX5" fmla="*/ 2992120 w 2992120"/>
              <a:gd name="connsiteY5" fmla="*/ 61650 h 833810"/>
              <a:gd name="connsiteX6" fmla="*/ 1464945 w 2992120"/>
              <a:gd name="connsiteY6" fmla="*/ 94670 h 833810"/>
              <a:gd name="connsiteX7" fmla="*/ 1437640 w 2992120"/>
              <a:gd name="connsiteY7" fmla="*/ 10850 h 833810"/>
              <a:gd name="connsiteX8" fmla="*/ 1290320 w 2992120"/>
              <a:gd name="connsiteY8" fmla="*/ 21010 h 833810"/>
              <a:gd name="connsiteX9" fmla="*/ 1275080 w 2992120"/>
              <a:gd name="connsiteY9" fmla="*/ 81970 h 833810"/>
              <a:gd name="connsiteX10" fmla="*/ 35560 w 2992120"/>
              <a:gd name="connsiteY10" fmla="*/ 87050 h 833810"/>
              <a:gd name="connsiteX11" fmla="*/ 0 w 2992120"/>
              <a:gd name="connsiteY11" fmla="*/ 142930 h 833810"/>
              <a:gd name="connsiteX0" fmla="*/ 0 w 2992120"/>
              <a:gd name="connsiteY0" fmla="*/ 142930 h 833810"/>
              <a:gd name="connsiteX1" fmla="*/ 10160 w 2992120"/>
              <a:gd name="connsiteY1" fmla="*/ 701730 h 833810"/>
              <a:gd name="connsiteX2" fmla="*/ 121920 w 2992120"/>
              <a:gd name="connsiteY2" fmla="*/ 833810 h 833810"/>
              <a:gd name="connsiteX3" fmla="*/ 2824480 w 2992120"/>
              <a:gd name="connsiteY3" fmla="*/ 806505 h 833810"/>
              <a:gd name="connsiteX4" fmla="*/ 2992120 w 2992120"/>
              <a:gd name="connsiteY4" fmla="*/ 701730 h 833810"/>
              <a:gd name="connsiteX5" fmla="*/ 2992120 w 2992120"/>
              <a:gd name="connsiteY5" fmla="*/ 61650 h 833810"/>
              <a:gd name="connsiteX6" fmla="*/ 1464945 w 2992120"/>
              <a:gd name="connsiteY6" fmla="*/ 94670 h 833810"/>
              <a:gd name="connsiteX7" fmla="*/ 1437640 w 2992120"/>
              <a:gd name="connsiteY7" fmla="*/ 10850 h 833810"/>
              <a:gd name="connsiteX8" fmla="*/ 1290320 w 2992120"/>
              <a:gd name="connsiteY8" fmla="*/ 21010 h 833810"/>
              <a:gd name="connsiteX9" fmla="*/ 1275080 w 2992120"/>
              <a:gd name="connsiteY9" fmla="*/ 81970 h 833810"/>
              <a:gd name="connsiteX10" fmla="*/ 35560 w 2992120"/>
              <a:gd name="connsiteY10" fmla="*/ 87050 h 833810"/>
              <a:gd name="connsiteX11" fmla="*/ 0 w 2992120"/>
              <a:gd name="connsiteY11" fmla="*/ 142930 h 833810"/>
              <a:gd name="connsiteX0" fmla="*/ 0 w 2992120"/>
              <a:gd name="connsiteY0" fmla="*/ 142930 h 833810"/>
              <a:gd name="connsiteX1" fmla="*/ 10160 w 2992120"/>
              <a:gd name="connsiteY1" fmla="*/ 701730 h 833810"/>
              <a:gd name="connsiteX2" fmla="*/ 121920 w 2992120"/>
              <a:gd name="connsiteY2" fmla="*/ 833810 h 833810"/>
              <a:gd name="connsiteX3" fmla="*/ 2824480 w 2992120"/>
              <a:gd name="connsiteY3" fmla="*/ 806505 h 833810"/>
              <a:gd name="connsiteX4" fmla="*/ 2992120 w 2992120"/>
              <a:gd name="connsiteY4" fmla="*/ 701730 h 833810"/>
              <a:gd name="connsiteX5" fmla="*/ 2992120 w 2992120"/>
              <a:gd name="connsiteY5" fmla="*/ 61650 h 833810"/>
              <a:gd name="connsiteX6" fmla="*/ 1464945 w 2992120"/>
              <a:gd name="connsiteY6" fmla="*/ 94670 h 833810"/>
              <a:gd name="connsiteX7" fmla="*/ 1437640 w 2992120"/>
              <a:gd name="connsiteY7" fmla="*/ 10850 h 833810"/>
              <a:gd name="connsiteX8" fmla="*/ 1290320 w 2992120"/>
              <a:gd name="connsiteY8" fmla="*/ 21010 h 833810"/>
              <a:gd name="connsiteX9" fmla="*/ 1275080 w 2992120"/>
              <a:gd name="connsiteY9" fmla="*/ 81970 h 833810"/>
              <a:gd name="connsiteX10" fmla="*/ 35560 w 2992120"/>
              <a:gd name="connsiteY10" fmla="*/ 87050 h 833810"/>
              <a:gd name="connsiteX11" fmla="*/ 0 w 2992120"/>
              <a:gd name="connsiteY11" fmla="*/ 142930 h 833810"/>
              <a:gd name="connsiteX0" fmla="*/ 0 w 3005666"/>
              <a:gd name="connsiteY0" fmla="*/ 142930 h 833810"/>
              <a:gd name="connsiteX1" fmla="*/ 10160 w 3005666"/>
              <a:gd name="connsiteY1" fmla="*/ 701730 h 833810"/>
              <a:gd name="connsiteX2" fmla="*/ 121920 w 3005666"/>
              <a:gd name="connsiteY2" fmla="*/ 833810 h 833810"/>
              <a:gd name="connsiteX3" fmla="*/ 2824480 w 3005666"/>
              <a:gd name="connsiteY3" fmla="*/ 806505 h 833810"/>
              <a:gd name="connsiteX4" fmla="*/ 2992120 w 3005666"/>
              <a:gd name="connsiteY4" fmla="*/ 701730 h 833810"/>
              <a:gd name="connsiteX5" fmla="*/ 2992120 w 3005666"/>
              <a:gd name="connsiteY5" fmla="*/ 61650 h 833810"/>
              <a:gd name="connsiteX6" fmla="*/ 1464945 w 3005666"/>
              <a:gd name="connsiteY6" fmla="*/ 94670 h 833810"/>
              <a:gd name="connsiteX7" fmla="*/ 1437640 w 3005666"/>
              <a:gd name="connsiteY7" fmla="*/ 10850 h 833810"/>
              <a:gd name="connsiteX8" fmla="*/ 1290320 w 3005666"/>
              <a:gd name="connsiteY8" fmla="*/ 21010 h 833810"/>
              <a:gd name="connsiteX9" fmla="*/ 1275080 w 3005666"/>
              <a:gd name="connsiteY9" fmla="*/ 81970 h 833810"/>
              <a:gd name="connsiteX10" fmla="*/ 35560 w 3005666"/>
              <a:gd name="connsiteY10" fmla="*/ 87050 h 833810"/>
              <a:gd name="connsiteX11" fmla="*/ 0 w 3005666"/>
              <a:gd name="connsiteY11" fmla="*/ 142930 h 833810"/>
              <a:gd name="connsiteX0" fmla="*/ 0 w 3005666"/>
              <a:gd name="connsiteY0" fmla="*/ 142930 h 833810"/>
              <a:gd name="connsiteX1" fmla="*/ 10160 w 3005666"/>
              <a:gd name="connsiteY1" fmla="*/ 701730 h 833810"/>
              <a:gd name="connsiteX2" fmla="*/ 121920 w 3005666"/>
              <a:gd name="connsiteY2" fmla="*/ 833810 h 833810"/>
              <a:gd name="connsiteX3" fmla="*/ 2824480 w 3005666"/>
              <a:gd name="connsiteY3" fmla="*/ 806505 h 833810"/>
              <a:gd name="connsiteX4" fmla="*/ 2992120 w 3005666"/>
              <a:gd name="connsiteY4" fmla="*/ 701730 h 833810"/>
              <a:gd name="connsiteX5" fmla="*/ 2992120 w 3005666"/>
              <a:gd name="connsiteY5" fmla="*/ 61650 h 833810"/>
              <a:gd name="connsiteX6" fmla="*/ 1464945 w 3005666"/>
              <a:gd name="connsiteY6" fmla="*/ 94670 h 833810"/>
              <a:gd name="connsiteX7" fmla="*/ 1437640 w 3005666"/>
              <a:gd name="connsiteY7" fmla="*/ 10850 h 833810"/>
              <a:gd name="connsiteX8" fmla="*/ 1290320 w 3005666"/>
              <a:gd name="connsiteY8" fmla="*/ 21010 h 833810"/>
              <a:gd name="connsiteX9" fmla="*/ 1275080 w 3005666"/>
              <a:gd name="connsiteY9" fmla="*/ 81970 h 833810"/>
              <a:gd name="connsiteX10" fmla="*/ 35560 w 3005666"/>
              <a:gd name="connsiteY10" fmla="*/ 87050 h 833810"/>
              <a:gd name="connsiteX11" fmla="*/ 0 w 3005666"/>
              <a:gd name="connsiteY11" fmla="*/ 142930 h 833810"/>
              <a:gd name="connsiteX0" fmla="*/ 0 w 3000349"/>
              <a:gd name="connsiteY0" fmla="*/ 142930 h 833810"/>
              <a:gd name="connsiteX1" fmla="*/ 10160 w 3000349"/>
              <a:gd name="connsiteY1" fmla="*/ 701730 h 833810"/>
              <a:gd name="connsiteX2" fmla="*/ 121920 w 3000349"/>
              <a:gd name="connsiteY2" fmla="*/ 833810 h 833810"/>
              <a:gd name="connsiteX3" fmla="*/ 2824480 w 3000349"/>
              <a:gd name="connsiteY3" fmla="*/ 806505 h 833810"/>
              <a:gd name="connsiteX4" fmla="*/ 2992120 w 3000349"/>
              <a:gd name="connsiteY4" fmla="*/ 701730 h 833810"/>
              <a:gd name="connsiteX5" fmla="*/ 2984500 w 3000349"/>
              <a:gd name="connsiteY5" fmla="*/ 103560 h 833810"/>
              <a:gd name="connsiteX6" fmla="*/ 1464945 w 3000349"/>
              <a:gd name="connsiteY6" fmla="*/ 94670 h 833810"/>
              <a:gd name="connsiteX7" fmla="*/ 1437640 w 3000349"/>
              <a:gd name="connsiteY7" fmla="*/ 10850 h 833810"/>
              <a:gd name="connsiteX8" fmla="*/ 1290320 w 3000349"/>
              <a:gd name="connsiteY8" fmla="*/ 21010 h 833810"/>
              <a:gd name="connsiteX9" fmla="*/ 1275080 w 3000349"/>
              <a:gd name="connsiteY9" fmla="*/ 81970 h 833810"/>
              <a:gd name="connsiteX10" fmla="*/ 35560 w 3000349"/>
              <a:gd name="connsiteY10" fmla="*/ 87050 h 833810"/>
              <a:gd name="connsiteX11" fmla="*/ 0 w 3000349"/>
              <a:gd name="connsiteY11" fmla="*/ 142930 h 833810"/>
              <a:gd name="connsiteX0" fmla="*/ 0 w 3008678"/>
              <a:gd name="connsiteY0" fmla="*/ 142930 h 833810"/>
              <a:gd name="connsiteX1" fmla="*/ 10160 w 3008678"/>
              <a:gd name="connsiteY1" fmla="*/ 701730 h 833810"/>
              <a:gd name="connsiteX2" fmla="*/ 121920 w 3008678"/>
              <a:gd name="connsiteY2" fmla="*/ 833810 h 833810"/>
              <a:gd name="connsiteX3" fmla="*/ 2824480 w 3008678"/>
              <a:gd name="connsiteY3" fmla="*/ 806505 h 833810"/>
              <a:gd name="connsiteX4" fmla="*/ 2992120 w 3008678"/>
              <a:gd name="connsiteY4" fmla="*/ 701730 h 833810"/>
              <a:gd name="connsiteX5" fmla="*/ 2984500 w 3008678"/>
              <a:gd name="connsiteY5" fmla="*/ 103560 h 833810"/>
              <a:gd name="connsiteX6" fmla="*/ 1464945 w 3008678"/>
              <a:gd name="connsiteY6" fmla="*/ 94670 h 833810"/>
              <a:gd name="connsiteX7" fmla="*/ 1437640 w 3008678"/>
              <a:gd name="connsiteY7" fmla="*/ 10850 h 833810"/>
              <a:gd name="connsiteX8" fmla="*/ 1290320 w 3008678"/>
              <a:gd name="connsiteY8" fmla="*/ 21010 h 833810"/>
              <a:gd name="connsiteX9" fmla="*/ 1275080 w 3008678"/>
              <a:gd name="connsiteY9" fmla="*/ 81970 h 833810"/>
              <a:gd name="connsiteX10" fmla="*/ 35560 w 3008678"/>
              <a:gd name="connsiteY10" fmla="*/ 87050 h 833810"/>
              <a:gd name="connsiteX11" fmla="*/ 0 w 3008678"/>
              <a:gd name="connsiteY11" fmla="*/ 142930 h 833810"/>
              <a:gd name="connsiteX0" fmla="*/ 0 w 3008678"/>
              <a:gd name="connsiteY0" fmla="*/ 142930 h 833810"/>
              <a:gd name="connsiteX1" fmla="*/ 10160 w 3008678"/>
              <a:gd name="connsiteY1" fmla="*/ 701730 h 833810"/>
              <a:gd name="connsiteX2" fmla="*/ 121920 w 3008678"/>
              <a:gd name="connsiteY2" fmla="*/ 833810 h 833810"/>
              <a:gd name="connsiteX3" fmla="*/ 2824480 w 3008678"/>
              <a:gd name="connsiteY3" fmla="*/ 806505 h 833810"/>
              <a:gd name="connsiteX4" fmla="*/ 2992120 w 3008678"/>
              <a:gd name="connsiteY4" fmla="*/ 701730 h 833810"/>
              <a:gd name="connsiteX5" fmla="*/ 2984500 w 3008678"/>
              <a:gd name="connsiteY5" fmla="*/ 103560 h 833810"/>
              <a:gd name="connsiteX6" fmla="*/ 1464945 w 3008678"/>
              <a:gd name="connsiteY6" fmla="*/ 94670 h 833810"/>
              <a:gd name="connsiteX7" fmla="*/ 1437640 w 3008678"/>
              <a:gd name="connsiteY7" fmla="*/ 10850 h 833810"/>
              <a:gd name="connsiteX8" fmla="*/ 1290320 w 3008678"/>
              <a:gd name="connsiteY8" fmla="*/ 21010 h 833810"/>
              <a:gd name="connsiteX9" fmla="*/ 1275080 w 3008678"/>
              <a:gd name="connsiteY9" fmla="*/ 81970 h 833810"/>
              <a:gd name="connsiteX10" fmla="*/ 35560 w 3008678"/>
              <a:gd name="connsiteY10" fmla="*/ 87050 h 833810"/>
              <a:gd name="connsiteX11" fmla="*/ 0 w 3008678"/>
              <a:gd name="connsiteY11" fmla="*/ 142930 h 833810"/>
              <a:gd name="connsiteX0" fmla="*/ 0 w 3008678"/>
              <a:gd name="connsiteY0" fmla="*/ 147909 h 838789"/>
              <a:gd name="connsiteX1" fmla="*/ 10160 w 3008678"/>
              <a:gd name="connsiteY1" fmla="*/ 706709 h 838789"/>
              <a:gd name="connsiteX2" fmla="*/ 121920 w 3008678"/>
              <a:gd name="connsiteY2" fmla="*/ 838789 h 838789"/>
              <a:gd name="connsiteX3" fmla="*/ 2824480 w 3008678"/>
              <a:gd name="connsiteY3" fmla="*/ 811484 h 838789"/>
              <a:gd name="connsiteX4" fmla="*/ 2992120 w 3008678"/>
              <a:gd name="connsiteY4" fmla="*/ 706709 h 838789"/>
              <a:gd name="connsiteX5" fmla="*/ 2984500 w 3008678"/>
              <a:gd name="connsiteY5" fmla="*/ 108539 h 838789"/>
              <a:gd name="connsiteX6" fmla="*/ 1464945 w 3008678"/>
              <a:gd name="connsiteY6" fmla="*/ 99649 h 838789"/>
              <a:gd name="connsiteX7" fmla="*/ 1450975 w 3008678"/>
              <a:gd name="connsiteY7" fmla="*/ 8209 h 838789"/>
              <a:gd name="connsiteX8" fmla="*/ 1290320 w 3008678"/>
              <a:gd name="connsiteY8" fmla="*/ 25989 h 838789"/>
              <a:gd name="connsiteX9" fmla="*/ 1275080 w 3008678"/>
              <a:gd name="connsiteY9" fmla="*/ 86949 h 838789"/>
              <a:gd name="connsiteX10" fmla="*/ 35560 w 3008678"/>
              <a:gd name="connsiteY10" fmla="*/ 92029 h 838789"/>
              <a:gd name="connsiteX11" fmla="*/ 0 w 3008678"/>
              <a:gd name="connsiteY11" fmla="*/ 147909 h 83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08678" h="838789">
                <a:moveTo>
                  <a:pt x="0" y="147909"/>
                </a:moveTo>
                <a:lnTo>
                  <a:pt x="10160" y="706709"/>
                </a:lnTo>
                <a:cubicBezTo>
                  <a:pt x="18838" y="792646"/>
                  <a:pt x="63712" y="832862"/>
                  <a:pt x="121920" y="838789"/>
                </a:cubicBezTo>
                <a:lnTo>
                  <a:pt x="2824480" y="811484"/>
                </a:lnTo>
                <a:cubicBezTo>
                  <a:pt x="2912745" y="811484"/>
                  <a:pt x="2966720" y="782909"/>
                  <a:pt x="2992120" y="706709"/>
                </a:cubicBezTo>
                <a:cubicBezTo>
                  <a:pt x="2992120" y="493349"/>
                  <a:pt x="3034030" y="323804"/>
                  <a:pt x="2984500" y="108539"/>
                </a:cubicBezTo>
                <a:cubicBezTo>
                  <a:pt x="2473537" y="58586"/>
                  <a:pt x="1974003" y="88642"/>
                  <a:pt x="1464945" y="99649"/>
                </a:cubicBezTo>
                <a:cubicBezTo>
                  <a:pt x="1459653" y="63454"/>
                  <a:pt x="1461982" y="38689"/>
                  <a:pt x="1450975" y="8209"/>
                </a:cubicBezTo>
                <a:cubicBezTo>
                  <a:pt x="1398058" y="-7454"/>
                  <a:pt x="1339427" y="-258"/>
                  <a:pt x="1290320" y="25989"/>
                </a:cubicBezTo>
                <a:cubicBezTo>
                  <a:pt x="1277620" y="46309"/>
                  <a:pt x="1280160" y="66629"/>
                  <a:pt x="1275080" y="86949"/>
                </a:cubicBezTo>
                <a:lnTo>
                  <a:pt x="35560" y="92029"/>
                </a:lnTo>
                <a:cubicBezTo>
                  <a:pt x="12277" y="101131"/>
                  <a:pt x="423" y="117852"/>
                  <a:pt x="0" y="1479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xmlns="" id="{6F5A233C-7AEC-4874-BBB2-430D6628C95F}"/>
              </a:ext>
            </a:extLst>
          </p:cNvPr>
          <p:cNvSpPr txBox="1"/>
          <p:nvPr/>
        </p:nvSpPr>
        <p:spPr>
          <a:xfrm>
            <a:off x="918246" y="2302205"/>
            <a:ext cx="3706238" cy="830997"/>
          </a:xfrm>
          <a:prstGeom prst="rect">
            <a:avLst/>
          </a:prstGeom>
          <a:noFill/>
        </p:spPr>
        <p:txBody>
          <a:bodyPr wrap="square" rtlCol="0">
            <a:spAutoFit/>
          </a:bodyPr>
          <a:lstStyle/>
          <a:p>
            <a:pPr algn="ctr"/>
            <a:r>
              <a:rPr lang="en-US" sz="4800">
                <a:solidFill>
                  <a:srgbClr val="791553"/>
                </a:solidFill>
                <a:latin typeface="iCiel Cadena" panose="02000503000000020004" pitchFamily="50" charset="-93"/>
              </a:rPr>
              <a:t>Nội dung 2</a:t>
            </a:r>
            <a:endParaRPr lang="vi-VN" sz="4800">
              <a:solidFill>
                <a:srgbClr val="791553"/>
              </a:solidFill>
              <a:latin typeface="iCiel Cadena" panose="02000503000000020004" pitchFamily="50" charset="-93"/>
            </a:endParaRPr>
          </a:p>
        </p:txBody>
      </p:sp>
      <p:pic>
        <p:nvPicPr>
          <p:cNvPr id="22" name="Graphic 21" descr="The sun peeking from behind a cloud">
            <a:extLst>
              <a:ext uri="{FF2B5EF4-FFF2-40B4-BE49-F238E27FC236}">
                <a16:creationId xmlns:a16="http://schemas.microsoft.com/office/drawing/2014/main" xmlns="" id="{A77F2C42-E531-4048-B669-948A8FA6D20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984226" y="148176"/>
            <a:ext cx="2766097" cy="2766097"/>
          </a:xfrm>
          <a:prstGeom prst="rect">
            <a:avLst/>
          </a:prstGeom>
        </p:spPr>
      </p:pic>
      <p:sp>
        <p:nvSpPr>
          <p:cNvPr id="23" name="Rectangle 22">
            <a:extLst>
              <a:ext uri="{FF2B5EF4-FFF2-40B4-BE49-F238E27FC236}">
                <a16:creationId xmlns:a16="http://schemas.microsoft.com/office/drawing/2014/main" xmlns="" id="{008EE391-2E3A-4CBA-AFFB-0C458DAC443B}"/>
              </a:ext>
            </a:extLst>
          </p:cNvPr>
          <p:cNvSpPr/>
          <p:nvPr/>
        </p:nvSpPr>
        <p:spPr>
          <a:xfrm rot="20997604">
            <a:off x="1123242" y="4070573"/>
            <a:ext cx="1516863" cy="1905870"/>
          </a:xfrm>
          <a:prstGeom prst="rect">
            <a:avLst/>
          </a:prstGeom>
          <a:blipFill dpi="0" rotWithShape="1">
            <a:blip r:embed="rId4" cstate="print">
              <a:extLst>
                <a:ext uri="{28A0092B-C50C-407E-A947-70E740481C1C}">
                  <a14:useLocalDpi xmlns:a14="http://schemas.microsoft.com/office/drawing/2010/main" val="0"/>
                </a:ext>
              </a:extLst>
            </a:blip>
            <a:srcRect/>
            <a:stretch>
              <a:fillRect t="-290" b="-290"/>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8" name="Group 77">
            <a:extLst>
              <a:ext uri="{FF2B5EF4-FFF2-40B4-BE49-F238E27FC236}">
                <a16:creationId xmlns:a16="http://schemas.microsoft.com/office/drawing/2014/main" xmlns="" id="{3993C8B4-A83E-4E0C-AC98-7DA8E79601C4}"/>
              </a:ext>
            </a:extLst>
          </p:cNvPr>
          <p:cNvGrpSpPr/>
          <p:nvPr/>
        </p:nvGrpSpPr>
        <p:grpSpPr>
          <a:xfrm rot="20997604">
            <a:off x="1171450" y="3989241"/>
            <a:ext cx="1051359" cy="227584"/>
            <a:chOff x="1274646" y="3921760"/>
            <a:chExt cx="1214554" cy="329184"/>
          </a:xfrm>
          <a:solidFill>
            <a:srgbClr val="B31F7B"/>
          </a:solidFill>
        </p:grpSpPr>
        <p:sp>
          <p:nvSpPr>
            <p:cNvPr id="24" name="Rectangle 23">
              <a:extLst>
                <a:ext uri="{FF2B5EF4-FFF2-40B4-BE49-F238E27FC236}">
                  <a16:creationId xmlns:a16="http://schemas.microsoft.com/office/drawing/2014/main" xmlns="" id="{1EB97FDE-FB7D-4C78-95AD-BF8BF6F3C220}"/>
                </a:ext>
              </a:extLst>
            </p:cNvPr>
            <p:cNvSpPr/>
            <p:nvPr/>
          </p:nvSpPr>
          <p:spPr>
            <a:xfrm>
              <a:off x="1274646" y="3921760"/>
              <a:ext cx="1214554" cy="3291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47" name="Straight Connector 46">
              <a:extLst>
                <a:ext uri="{FF2B5EF4-FFF2-40B4-BE49-F238E27FC236}">
                  <a16:creationId xmlns:a16="http://schemas.microsoft.com/office/drawing/2014/main" xmlns="" id="{3C01B7F2-8986-4AB4-B03C-BE4D9C93C492}"/>
                </a:ext>
              </a:extLst>
            </p:cNvPr>
            <p:cNvCxnSpPr>
              <a:cxnSpLocks/>
            </p:cNvCxnSpPr>
            <p:nvPr/>
          </p:nvCxnSpPr>
          <p:spPr>
            <a:xfrm>
              <a:off x="1274646" y="3981577"/>
              <a:ext cx="1214554" cy="0"/>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2D74BECE-967E-4E7D-8D54-C3E286678BBA}"/>
                </a:ext>
              </a:extLst>
            </p:cNvPr>
            <p:cNvCxnSpPr>
              <a:cxnSpLocks/>
            </p:cNvCxnSpPr>
            <p:nvPr/>
          </p:nvCxnSpPr>
          <p:spPr>
            <a:xfrm>
              <a:off x="1274646" y="4042537"/>
              <a:ext cx="1214554" cy="0"/>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5C025728-1F8E-487A-A50A-7AD4BA8F3426}"/>
                </a:ext>
              </a:extLst>
            </p:cNvPr>
            <p:cNvCxnSpPr>
              <a:cxnSpLocks/>
            </p:cNvCxnSpPr>
            <p:nvPr/>
          </p:nvCxnSpPr>
          <p:spPr>
            <a:xfrm>
              <a:off x="1274646" y="4122547"/>
              <a:ext cx="1214554" cy="0"/>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CC1D77D3-1F4F-4446-985C-FA0A6377F592}"/>
                </a:ext>
              </a:extLst>
            </p:cNvPr>
            <p:cNvCxnSpPr>
              <a:cxnSpLocks/>
            </p:cNvCxnSpPr>
            <p:nvPr/>
          </p:nvCxnSpPr>
          <p:spPr>
            <a:xfrm>
              <a:off x="1274646" y="4193032"/>
              <a:ext cx="1214554" cy="0"/>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83FA8584-3957-4B94-822D-7412DD1E284B}"/>
                </a:ext>
              </a:extLst>
            </p:cNvPr>
            <p:cNvCxnSpPr>
              <a:cxnSpLocks/>
            </p:cNvCxnSpPr>
            <p:nvPr/>
          </p:nvCxnSpPr>
          <p:spPr>
            <a:xfrm>
              <a:off x="1323975"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3BEC0A02-5262-4F48-B388-5FA3273E374D}"/>
                </a:ext>
              </a:extLst>
            </p:cNvPr>
            <p:cNvCxnSpPr>
              <a:cxnSpLocks/>
            </p:cNvCxnSpPr>
            <p:nvPr/>
          </p:nvCxnSpPr>
          <p:spPr>
            <a:xfrm>
              <a:off x="1384935"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2B3E6776-79C8-4095-9698-9DD197D2BB26}"/>
                </a:ext>
              </a:extLst>
            </p:cNvPr>
            <p:cNvCxnSpPr>
              <a:cxnSpLocks/>
            </p:cNvCxnSpPr>
            <p:nvPr/>
          </p:nvCxnSpPr>
          <p:spPr>
            <a:xfrm>
              <a:off x="1445895"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6F46F41A-BEE7-4EE7-9FCD-FD1AC573EB7B}"/>
                </a:ext>
              </a:extLst>
            </p:cNvPr>
            <p:cNvCxnSpPr>
              <a:cxnSpLocks/>
            </p:cNvCxnSpPr>
            <p:nvPr/>
          </p:nvCxnSpPr>
          <p:spPr>
            <a:xfrm>
              <a:off x="1508760"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005BF900-3025-4F64-BE41-415B684F497B}"/>
                </a:ext>
              </a:extLst>
            </p:cNvPr>
            <p:cNvCxnSpPr>
              <a:cxnSpLocks/>
            </p:cNvCxnSpPr>
            <p:nvPr/>
          </p:nvCxnSpPr>
          <p:spPr>
            <a:xfrm>
              <a:off x="1575435"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AD58CCBF-0153-48A3-B980-8E216323D218}"/>
                </a:ext>
              </a:extLst>
            </p:cNvPr>
            <p:cNvCxnSpPr>
              <a:cxnSpLocks/>
            </p:cNvCxnSpPr>
            <p:nvPr/>
          </p:nvCxnSpPr>
          <p:spPr>
            <a:xfrm>
              <a:off x="1634490"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xmlns="" id="{33A37F0C-40B2-4FC2-B4C2-5E47F2333B12}"/>
                </a:ext>
              </a:extLst>
            </p:cNvPr>
            <p:cNvCxnSpPr>
              <a:cxnSpLocks/>
            </p:cNvCxnSpPr>
            <p:nvPr/>
          </p:nvCxnSpPr>
          <p:spPr>
            <a:xfrm>
              <a:off x="1697355"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7C7280C9-E666-4C4A-8B9F-F38DA53C75FC}"/>
                </a:ext>
              </a:extLst>
            </p:cNvPr>
            <p:cNvCxnSpPr>
              <a:cxnSpLocks/>
            </p:cNvCxnSpPr>
            <p:nvPr/>
          </p:nvCxnSpPr>
          <p:spPr>
            <a:xfrm>
              <a:off x="1746885"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56070E0F-C030-4F01-BB83-1D174CCA8C72}"/>
                </a:ext>
              </a:extLst>
            </p:cNvPr>
            <p:cNvCxnSpPr>
              <a:cxnSpLocks/>
            </p:cNvCxnSpPr>
            <p:nvPr/>
          </p:nvCxnSpPr>
          <p:spPr>
            <a:xfrm>
              <a:off x="1809750"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D9F207CC-CA41-429B-B1CD-DD0DE151594F}"/>
                </a:ext>
              </a:extLst>
            </p:cNvPr>
            <p:cNvCxnSpPr>
              <a:cxnSpLocks/>
            </p:cNvCxnSpPr>
            <p:nvPr/>
          </p:nvCxnSpPr>
          <p:spPr>
            <a:xfrm>
              <a:off x="1873008"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E3E0436F-7E39-4C19-9221-A147C75656BF}"/>
                </a:ext>
              </a:extLst>
            </p:cNvPr>
            <p:cNvCxnSpPr>
              <a:cxnSpLocks/>
            </p:cNvCxnSpPr>
            <p:nvPr/>
          </p:nvCxnSpPr>
          <p:spPr>
            <a:xfrm>
              <a:off x="1941588"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xmlns="" id="{F5C24728-7212-420B-90E4-DC3E9451A32F}"/>
                </a:ext>
              </a:extLst>
            </p:cNvPr>
            <p:cNvCxnSpPr>
              <a:cxnSpLocks/>
            </p:cNvCxnSpPr>
            <p:nvPr/>
          </p:nvCxnSpPr>
          <p:spPr>
            <a:xfrm>
              <a:off x="2002548"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A98FEFAE-BC4E-43D8-B774-C5CA75756DB4}"/>
                </a:ext>
              </a:extLst>
            </p:cNvPr>
            <p:cNvCxnSpPr>
              <a:cxnSpLocks/>
            </p:cNvCxnSpPr>
            <p:nvPr/>
          </p:nvCxnSpPr>
          <p:spPr>
            <a:xfrm>
              <a:off x="2067318"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50B81233-278F-4938-90DE-0482ACC497A6}"/>
                </a:ext>
              </a:extLst>
            </p:cNvPr>
            <p:cNvCxnSpPr>
              <a:cxnSpLocks/>
            </p:cNvCxnSpPr>
            <p:nvPr/>
          </p:nvCxnSpPr>
          <p:spPr>
            <a:xfrm>
              <a:off x="2126373"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E961F6DF-D5CC-4A53-B486-920CEA9222BF}"/>
                </a:ext>
              </a:extLst>
            </p:cNvPr>
            <p:cNvCxnSpPr>
              <a:cxnSpLocks/>
            </p:cNvCxnSpPr>
            <p:nvPr/>
          </p:nvCxnSpPr>
          <p:spPr>
            <a:xfrm>
              <a:off x="2185428"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D789C969-A94A-45E0-8E0F-67311DE73DAF}"/>
                </a:ext>
              </a:extLst>
            </p:cNvPr>
            <p:cNvCxnSpPr>
              <a:cxnSpLocks/>
            </p:cNvCxnSpPr>
            <p:nvPr/>
          </p:nvCxnSpPr>
          <p:spPr>
            <a:xfrm>
              <a:off x="2244483"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xmlns="" id="{48CDE761-1AE0-4A89-A1D0-01E5F1FC826D}"/>
                </a:ext>
              </a:extLst>
            </p:cNvPr>
            <p:cNvCxnSpPr>
              <a:cxnSpLocks/>
            </p:cNvCxnSpPr>
            <p:nvPr/>
          </p:nvCxnSpPr>
          <p:spPr>
            <a:xfrm>
              <a:off x="2313063"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2CAAFA91-63F4-411E-A650-0DAFEE3A8ECD}"/>
                </a:ext>
              </a:extLst>
            </p:cNvPr>
            <p:cNvCxnSpPr>
              <a:cxnSpLocks/>
            </p:cNvCxnSpPr>
            <p:nvPr/>
          </p:nvCxnSpPr>
          <p:spPr>
            <a:xfrm>
              <a:off x="2375928"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xmlns="" id="{FFE29D50-002E-49F0-99D9-6652213EC198}"/>
                </a:ext>
              </a:extLst>
            </p:cNvPr>
            <p:cNvCxnSpPr>
              <a:cxnSpLocks/>
            </p:cNvCxnSpPr>
            <p:nvPr/>
          </p:nvCxnSpPr>
          <p:spPr>
            <a:xfrm>
              <a:off x="2438793" y="3921760"/>
              <a:ext cx="0" cy="329184"/>
            </a:xfrm>
            <a:prstGeom prst="line">
              <a:avLst/>
            </a:prstGeom>
            <a:grpFill/>
            <a:ln>
              <a:solidFill>
                <a:srgbClr val="EFA1D1"/>
              </a:solidFill>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xmlns="" id="{51E754A1-F051-4B39-9DD2-A25B40DB765B}"/>
              </a:ext>
            </a:extLst>
          </p:cNvPr>
          <p:cNvSpPr/>
          <p:nvPr/>
        </p:nvSpPr>
        <p:spPr>
          <a:xfrm rot="1082908">
            <a:off x="3505067" y="3836744"/>
            <a:ext cx="1516863" cy="1905870"/>
          </a:xfrm>
          <a:prstGeom prst="rect">
            <a:avLst/>
          </a:prstGeom>
          <a:blipFill dpi="0" rotWithShape="1">
            <a:blip r:embed="rId5" cstate="print">
              <a:extLst>
                <a:ext uri="{28A0092B-C50C-407E-A947-70E740481C1C}">
                  <a14:useLocalDpi xmlns:a14="http://schemas.microsoft.com/office/drawing/2010/main" val="0"/>
                </a:ext>
              </a:extLst>
            </a:blip>
            <a:srcRect/>
            <a:stretch>
              <a:fillRect l="-2287" r="-2287"/>
            </a:stretch>
          </a:blip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9" name="Group 108">
            <a:extLst>
              <a:ext uri="{FF2B5EF4-FFF2-40B4-BE49-F238E27FC236}">
                <a16:creationId xmlns:a16="http://schemas.microsoft.com/office/drawing/2014/main" xmlns="" id="{DCCB336C-C3F0-4AF1-A812-863C292B9FC2}"/>
              </a:ext>
            </a:extLst>
          </p:cNvPr>
          <p:cNvGrpSpPr/>
          <p:nvPr/>
        </p:nvGrpSpPr>
        <p:grpSpPr>
          <a:xfrm>
            <a:off x="6999305" y="739234"/>
            <a:ext cx="2183234" cy="755779"/>
            <a:chOff x="7063524" y="787941"/>
            <a:chExt cx="1879570" cy="654284"/>
          </a:xfrm>
        </p:grpSpPr>
        <p:sp>
          <p:nvSpPr>
            <p:cNvPr id="107" name="Freeform: Shape 106">
              <a:extLst>
                <a:ext uri="{FF2B5EF4-FFF2-40B4-BE49-F238E27FC236}">
                  <a16:creationId xmlns:a16="http://schemas.microsoft.com/office/drawing/2014/main" xmlns="" id="{333F82B0-44A1-46C7-82CC-9ABC00444117}"/>
                </a:ext>
              </a:extLst>
            </p:cNvPr>
            <p:cNvSpPr/>
            <p:nvPr/>
          </p:nvSpPr>
          <p:spPr>
            <a:xfrm>
              <a:off x="7063524" y="787941"/>
              <a:ext cx="1787301" cy="567675"/>
            </a:xfrm>
            <a:custGeom>
              <a:avLst/>
              <a:gdLst>
                <a:gd name="connsiteX0" fmla="*/ 0 w 1741251"/>
                <a:gd name="connsiteY0" fmla="*/ 291830 h 554477"/>
                <a:gd name="connsiteX1" fmla="*/ 136187 w 1741251"/>
                <a:gd name="connsiteY1" fmla="*/ 116732 h 554477"/>
                <a:gd name="connsiteX2" fmla="*/ 1138136 w 1741251"/>
                <a:gd name="connsiteY2" fmla="*/ 1070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38136 w 1741251"/>
                <a:gd name="connsiteY2" fmla="*/ 1070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38136 w 1741251"/>
                <a:gd name="connsiteY2" fmla="*/ 1070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38136 w 1741251"/>
                <a:gd name="connsiteY2" fmla="*/ 1070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28551"/>
                <a:gd name="connsiteY0" fmla="*/ 291830 h 554477"/>
                <a:gd name="connsiteX1" fmla="*/ 136187 w 1728551"/>
                <a:gd name="connsiteY1" fmla="*/ 116732 h 554477"/>
                <a:gd name="connsiteX2" fmla="*/ 1127976 w 1728551"/>
                <a:gd name="connsiteY2" fmla="*/ 81605 h 554477"/>
                <a:gd name="connsiteX3" fmla="*/ 1429966 w 1728551"/>
                <a:gd name="connsiteY3" fmla="*/ 0 h 554477"/>
                <a:gd name="connsiteX4" fmla="*/ 1653702 w 1728551"/>
                <a:gd name="connsiteY4" fmla="*/ 58366 h 554477"/>
                <a:gd name="connsiteX5" fmla="*/ 1728551 w 1728551"/>
                <a:gd name="connsiteY5" fmla="*/ 357384 h 554477"/>
                <a:gd name="connsiteX6" fmla="*/ 1643974 w 1728551"/>
                <a:gd name="connsiteY6" fmla="*/ 466928 h 554477"/>
                <a:gd name="connsiteX7" fmla="*/ 1011676 w 1728551"/>
                <a:gd name="connsiteY7" fmla="*/ 408562 h 554477"/>
                <a:gd name="connsiteX8" fmla="*/ 389106 w 1728551"/>
                <a:gd name="connsiteY8" fmla="*/ 379379 h 554477"/>
                <a:gd name="connsiteX9" fmla="*/ 58366 w 1728551"/>
                <a:gd name="connsiteY9" fmla="*/ 554477 h 554477"/>
                <a:gd name="connsiteX10" fmla="*/ 0 w 172855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3974 w 1739421"/>
                <a:gd name="connsiteY6" fmla="*/ 46692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3974 w 1739421"/>
                <a:gd name="connsiteY6" fmla="*/ 46692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3974 w 1739421"/>
                <a:gd name="connsiteY6" fmla="*/ 46692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9054 w 1739421"/>
                <a:gd name="connsiteY6" fmla="*/ 47454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9054 w 1739421"/>
                <a:gd name="connsiteY6" fmla="*/ 47454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9054 w 1739421"/>
                <a:gd name="connsiteY6" fmla="*/ 47454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66090"/>
                <a:gd name="connsiteY0" fmla="*/ 291830 h 554477"/>
                <a:gd name="connsiteX1" fmla="*/ 136187 w 1766090"/>
                <a:gd name="connsiteY1" fmla="*/ 116732 h 554477"/>
                <a:gd name="connsiteX2" fmla="*/ 1127976 w 1766090"/>
                <a:gd name="connsiteY2" fmla="*/ 81605 h 554477"/>
                <a:gd name="connsiteX3" fmla="*/ 1429966 w 1766090"/>
                <a:gd name="connsiteY3" fmla="*/ 0 h 554477"/>
                <a:gd name="connsiteX4" fmla="*/ 1653702 w 1766090"/>
                <a:gd name="connsiteY4" fmla="*/ 58366 h 554477"/>
                <a:gd name="connsiteX5" fmla="*/ 1759031 w 1766090"/>
                <a:gd name="connsiteY5" fmla="*/ 357384 h 554477"/>
                <a:gd name="connsiteX6" fmla="*/ 1649054 w 1766090"/>
                <a:gd name="connsiteY6" fmla="*/ 474548 h 554477"/>
                <a:gd name="connsiteX7" fmla="*/ 1011676 w 1766090"/>
                <a:gd name="connsiteY7" fmla="*/ 408562 h 554477"/>
                <a:gd name="connsiteX8" fmla="*/ 389106 w 1766090"/>
                <a:gd name="connsiteY8" fmla="*/ 379379 h 554477"/>
                <a:gd name="connsiteX9" fmla="*/ 58366 w 1766090"/>
                <a:gd name="connsiteY9" fmla="*/ 554477 h 554477"/>
                <a:gd name="connsiteX10" fmla="*/ 0 w 1766090"/>
                <a:gd name="connsiteY10" fmla="*/ 291830 h 554477"/>
                <a:gd name="connsiteX0" fmla="*/ 0 w 1760893"/>
                <a:gd name="connsiteY0" fmla="*/ 291830 h 554477"/>
                <a:gd name="connsiteX1" fmla="*/ 136187 w 1760893"/>
                <a:gd name="connsiteY1" fmla="*/ 116732 h 554477"/>
                <a:gd name="connsiteX2" fmla="*/ 1127976 w 1760893"/>
                <a:gd name="connsiteY2" fmla="*/ 81605 h 554477"/>
                <a:gd name="connsiteX3" fmla="*/ 1429966 w 1760893"/>
                <a:gd name="connsiteY3" fmla="*/ 0 h 554477"/>
                <a:gd name="connsiteX4" fmla="*/ 1653702 w 1760893"/>
                <a:gd name="connsiteY4" fmla="*/ 58366 h 554477"/>
                <a:gd name="connsiteX5" fmla="*/ 1759031 w 1760893"/>
                <a:gd name="connsiteY5" fmla="*/ 357384 h 554477"/>
                <a:gd name="connsiteX6" fmla="*/ 1649054 w 1760893"/>
                <a:gd name="connsiteY6" fmla="*/ 474548 h 554477"/>
                <a:gd name="connsiteX7" fmla="*/ 1011676 w 1760893"/>
                <a:gd name="connsiteY7" fmla="*/ 408562 h 554477"/>
                <a:gd name="connsiteX8" fmla="*/ 389106 w 1760893"/>
                <a:gd name="connsiteY8" fmla="*/ 379379 h 554477"/>
                <a:gd name="connsiteX9" fmla="*/ 58366 w 1760893"/>
                <a:gd name="connsiteY9" fmla="*/ 554477 h 554477"/>
                <a:gd name="connsiteX10" fmla="*/ 0 w 1760893"/>
                <a:gd name="connsiteY10" fmla="*/ 291830 h 554477"/>
                <a:gd name="connsiteX0" fmla="*/ 0 w 1759361"/>
                <a:gd name="connsiteY0" fmla="*/ 291830 h 554477"/>
                <a:gd name="connsiteX1" fmla="*/ 136187 w 1759361"/>
                <a:gd name="connsiteY1" fmla="*/ 116732 h 554477"/>
                <a:gd name="connsiteX2" fmla="*/ 1127976 w 1759361"/>
                <a:gd name="connsiteY2" fmla="*/ 81605 h 554477"/>
                <a:gd name="connsiteX3" fmla="*/ 1429966 w 1759361"/>
                <a:gd name="connsiteY3" fmla="*/ 0 h 554477"/>
                <a:gd name="connsiteX4" fmla="*/ 1653702 w 1759361"/>
                <a:gd name="connsiteY4" fmla="*/ 58366 h 554477"/>
                <a:gd name="connsiteX5" fmla="*/ 1759031 w 1759361"/>
                <a:gd name="connsiteY5" fmla="*/ 357384 h 554477"/>
                <a:gd name="connsiteX6" fmla="*/ 1649054 w 1759361"/>
                <a:gd name="connsiteY6" fmla="*/ 474548 h 554477"/>
                <a:gd name="connsiteX7" fmla="*/ 1011676 w 1759361"/>
                <a:gd name="connsiteY7" fmla="*/ 408562 h 554477"/>
                <a:gd name="connsiteX8" fmla="*/ 389106 w 1759361"/>
                <a:gd name="connsiteY8" fmla="*/ 379379 h 554477"/>
                <a:gd name="connsiteX9" fmla="*/ 58366 w 1759361"/>
                <a:gd name="connsiteY9" fmla="*/ 554477 h 554477"/>
                <a:gd name="connsiteX10" fmla="*/ 0 w 1759361"/>
                <a:gd name="connsiteY10" fmla="*/ 291830 h 554477"/>
                <a:gd name="connsiteX0" fmla="*/ 0 w 1759361"/>
                <a:gd name="connsiteY0" fmla="*/ 291830 h 554477"/>
                <a:gd name="connsiteX1" fmla="*/ 136187 w 1759361"/>
                <a:gd name="connsiteY1" fmla="*/ 116732 h 554477"/>
                <a:gd name="connsiteX2" fmla="*/ 1127976 w 1759361"/>
                <a:gd name="connsiteY2" fmla="*/ 81605 h 554477"/>
                <a:gd name="connsiteX3" fmla="*/ 1429966 w 1759361"/>
                <a:gd name="connsiteY3" fmla="*/ 0 h 554477"/>
                <a:gd name="connsiteX4" fmla="*/ 1653702 w 1759361"/>
                <a:gd name="connsiteY4" fmla="*/ 58366 h 554477"/>
                <a:gd name="connsiteX5" fmla="*/ 1759031 w 1759361"/>
                <a:gd name="connsiteY5" fmla="*/ 357384 h 554477"/>
                <a:gd name="connsiteX6" fmla="*/ 1649054 w 1759361"/>
                <a:gd name="connsiteY6" fmla="*/ 474548 h 554477"/>
                <a:gd name="connsiteX7" fmla="*/ 1011676 w 1759361"/>
                <a:gd name="connsiteY7" fmla="*/ 408562 h 554477"/>
                <a:gd name="connsiteX8" fmla="*/ 404346 w 1759361"/>
                <a:gd name="connsiteY8" fmla="*/ 402239 h 554477"/>
                <a:gd name="connsiteX9" fmla="*/ 58366 w 1759361"/>
                <a:gd name="connsiteY9" fmla="*/ 554477 h 554477"/>
                <a:gd name="connsiteX10" fmla="*/ 0 w 1759361"/>
                <a:gd name="connsiteY10" fmla="*/ 291830 h 554477"/>
                <a:gd name="connsiteX0" fmla="*/ 0 w 1759361"/>
                <a:gd name="connsiteY0" fmla="*/ 291830 h 554477"/>
                <a:gd name="connsiteX1" fmla="*/ 136187 w 1759361"/>
                <a:gd name="connsiteY1" fmla="*/ 116732 h 554477"/>
                <a:gd name="connsiteX2" fmla="*/ 1127976 w 1759361"/>
                <a:gd name="connsiteY2" fmla="*/ 81605 h 554477"/>
                <a:gd name="connsiteX3" fmla="*/ 1429966 w 1759361"/>
                <a:gd name="connsiteY3" fmla="*/ 0 h 554477"/>
                <a:gd name="connsiteX4" fmla="*/ 1653702 w 1759361"/>
                <a:gd name="connsiteY4" fmla="*/ 58366 h 554477"/>
                <a:gd name="connsiteX5" fmla="*/ 1759031 w 1759361"/>
                <a:gd name="connsiteY5" fmla="*/ 357384 h 554477"/>
                <a:gd name="connsiteX6" fmla="*/ 1649054 w 1759361"/>
                <a:gd name="connsiteY6" fmla="*/ 474548 h 554477"/>
                <a:gd name="connsiteX7" fmla="*/ 1011676 w 1759361"/>
                <a:gd name="connsiteY7" fmla="*/ 408562 h 554477"/>
                <a:gd name="connsiteX8" fmla="*/ 404346 w 1759361"/>
                <a:gd name="connsiteY8" fmla="*/ 402239 h 554477"/>
                <a:gd name="connsiteX9" fmla="*/ 58366 w 1759361"/>
                <a:gd name="connsiteY9" fmla="*/ 554477 h 554477"/>
                <a:gd name="connsiteX10" fmla="*/ 0 w 1759361"/>
                <a:gd name="connsiteY10" fmla="*/ 291830 h 554477"/>
                <a:gd name="connsiteX0" fmla="*/ 0 w 1759361"/>
                <a:gd name="connsiteY0" fmla="*/ 291830 h 554477"/>
                <a:gd name="connsiteX1" fmla="*/ 136187 w 1759361"/>
                <a:gd name="connsiteY1" fmla="*/ 116732 h 554477"/>
                <a:gd name="connsiteX2" fmla="*/ 1127976 w 1759361"/>
                <a:gd name="connsiteY2" fmla="*/ 81605 h 554477"/>
                <a:gd name="connsiteX3" fmla="*/ 1429966 w 1759361"/>
                <a:gd name="connsiteY3" fmla="*/ 0 h 554477"/>
                <a:gd name="connsiteX4" fmla="*/ 1653702 w 1759361"/>
                <a:gd name="connsiteY4" fmla="*/ 58366 h 554477"/>
                <a:gd name="connsiteX5" fmla="*/ 1759031 w 1759361"/>
                <a:gd name="connsiteY5" fmla="*/ 357384 h 554477"/>
                <a:gd name="connsiteX6" fmla="*/ 1649054 w 1759361"/>
                <a:gd name="connsiteY6" fmla="*/ 474548 h 554477"/>
                <a:gd name="connsiteX7" fmla="*/ 1011676 w 1759361"/>
                <a:gd name="connsiteY7" fmla="*/ 408562 h 554477"/>
                <a:gd name="connsiteX8" fmla="*/ 404346 w 1759361"/>
                <a:gd name="connsiteY8" fmla="*/ 402239 h 554477"/>
                <a:gd name="connsiteX9" fmla="*/ 58366 w 1759361"/>
                <a:gd name="connsiteY9" fmla="*/ 554477 h 554477"/>
                <a:gd name="connsiteX10" fmla="*/ 0 w 1759361"/>
                <a:gd name="connsiteY10" fmla="*/ 291830 h 554477"/>
                <a:gd name="connsiteX0" fmla="*/ 0 w 1759361"/>
                <a:gd name="connsiteY0" fmla="*/ 291830 h 566052"/>
                <a:gd name="connsiteX1" fmla="*/ 136187 w 1759361"/>
                <a:gd name="connsiteY1" fmla="*/ 116732 h 566052"/>
                <a:gd name="connsiteX2" fmla="*/ 1127976 w 1759361"/>
                <a:gd name="connsiteY2" fmla="*/ 81605 h 566052"/>
                <a:gd name="connsiteX3" fmla="*/ 1429966 w 1759361"/>
                <a:gd name="connsiteY3" fmla="*/ 0 h 566052"/>
                <a:gd name="connsiteX4" fmla="*/ 1653702 w 1759361"/>
                <a:gd name="connsiteY4" fmla="*/ 58366 h 566052"/>
                <a:gd name="connsiteX5" fmla="*/ 1759031 w 1759361"/>
                <a:gd name="connsiteY5" fmla="*/ 357384 h 566052"/>
                <a:gd name="connsiteX6" fmla="*/ 1649054 w 1759361"/>
                <a:gd name="connsiteY6" fmla="*/ 474548 h 566052"/>
                <a:gd name="connsiteX7" fmla="*/ 1011676 w 1759361"/>
                <a:gd name="connsiteY7" fmla="*/ 408562 h 566052"/>
                <a:gd name="connsiteX8" fmla="*/ 404346 w 1759361"/>
                <a:gd name="connsiteY8" fmla="*/ 402239 h 566052"/>
                <a:gd name="connsiteX9" fmla="*/ 58366 w 1759361"/>
                <a:gd name="connsiteY9" fmla="*/ 554477 h 566052"/>
                <a:gd name="connsiteX10" fmla="*/ 0 w 1759361"/>
                <a:gd name="connsiteY10" fmla="*/ 291830 h 566052"/>
                <a:gd name="connsiteX0" fmla="*/ 0 w 1759361"/>
                <a:gd name="connsiteY0" fmla="*/ 291830 h 566052"/>
                <a:gd name="connsiteX1" fmla="*/ 136187 w 1759361"/>
                <a:gd name="connsiteY1" fmla="*/ 116732 h 566052"/>
                <a:gd name="connsiteX2" fmla="*/ 1127976 w 1759361"/>
                <a:gd name="connsiteY2" fmla="*/ 81605 h 566052"/>
                <a:gd name="connsiteX3" fmla="*/ 1429966 w 1759361"/>
                <a:gd name="connsiteY3" fmla="*/ 0 h 566052"/>
                <a:gd name="connsiteX4" fmla="*/ 1653702 w 1759361"/>
                <a:gd name="connsiteY4" fmla="*/ 58366 h 566052"/>
                <a:gd name="connsiteX5" fmla="*/ 1759031 w 1759361"/>
                <a:gd name="connsiteY5" fmla="*/ 357384 h 566052"/>
                <a:gd name="connsiteX6" fmla="*/ 1649054 w 1759361"/>
                <a:gd name="connsiteY6" fmla="*/ 474548 h 566052"/>
                <a:gd name="connsiteX7" fmla="*/ 1011676 w 1759361"/>
                <a:gd name="connsiteY7" fmla="*/ 408562 h 566052"/>
                <a:gd name="connsiteX8" fmla="*/ 404346 w 1759361"/>
                <a:gd name="connsiteY8" fmla="*/ 402239 h 566052"/>
                <a:gd name="connsiteX9" fmla="*/ 58366 w 1759361"/>
                <a:gd name="connsiteY9" fmla="*/ 554477 h 566052"/>
                <a:gd name="connsiteX10" fmla="*/ 0 w 1759361"/>
                <a:gd name="connsiteY10" fmla="*/ 291830 h 566052"/>
                <a:gd name="connsiteX0" fmla="*/ 0 w 1787301"/>
                <a:gd name="connsiteY0" fmla="*/ 289290 h 566052"/>
                <a:gd name="connsiteX1" fmla="*/ 164127 w 1787301"/>
                <a:gd name="connsiteY1" fmla="*/ 116732 h 566052"/>
                <a:gd name="connsiteX2" fmla="*/ 1155916 w 1787301"/>
                <a:gd name="connsiteY2" fmla="*/ 81605 h 566052"/>
                <a:gd name="connsiteX3" fmla="*/ 1457906 w 1787301"/>
                <a:gd name="connsiteY3" fmla="*/ 0 h 566052"/>
                <a:gd name="connsiteX4" fmla="*/ 1681642 w 1787301"/>
                <a:gd name="connsiteY4" fmla="*/ 58366 h 566052"/>
                <a:gd name="connsiteX5" fmla="*/ 1786971 w 1787301"/>
                <a:gd name="connsiteY5" fmla="*/ 357384 h 566052"/>
                <a:gd name="connsiteX6" fmla="*/ 1676994 w 1787301"/>
                <a:gd name="connsiteY6" fmla="*/ 474548 h 566052"/>
                <a:gd name="connsiteX7" fmla="*/ 1039616 w 1787301"/>
                <a:gd name="connsiteY7" fmla="*/ 408562 h 566052"/>
                <a:gd name="connsiteX8" fmla="*/ 432286 w 1787301"/>
                <a:gd name="connsiteY8" fmla="*/ 402239 h 566052"/>
                <a:gd name="connsiteX9" fmla="*/ 86306 w 1787301"/>
                <a:gd name="connsiteY9" fmla="*/ 554477 h 566052"/>
                <a:gd name="connsiteX10" fmla="*/ 0 w 1787301"/>
                <a:gd name="connsiteY10" fmla="*/ 289290 h 566052"/>
                <a:gd name="connsiteX0" fmla="*/ 0 w 1787301"/>
                <a:gd name="connsiteY0" fmla="*/ 289290 h 566052"/>
                <a:gd name="connsiteX1" fmla="*/ 164127 w 1787301"/>
                <a:gd name="connsiteY1" fmla="*/ 116732 h 566052"/>
                <a:gd name="connsiteX2" fmla="*/ 1155916 w 1787301"/>
                <a:gd name="connsiteY2" fmla="*/ 81605 h 566052"/>
                <a:gd name="connsiteX3" fmla="*/ 1457906 w 1787301"/>
                <a:gd name="connsiteY3" fmla="*/ 0 h 566052"/>
                <a:gd name="connsiteX4" fmla="*/ 1681642 w 1787301"/>
                <a:gd name="connsiteY4" fmla="*/ 58366 h 566052"/>
                <a:gd name="connsiteX5" fmla="*/ 1786971 w 1787301"/>
                <a:gd name="connsiteY5" fmla="*/ 357384 h 566052"/>
                <a:gd name="connsiteX6" fmla="*/ 1676994 w 1787301"/>
                <a:gd name="connsiteY6" fmla="*/ 474548 h 566052"/>
                <a:gd name="connsiteX7" fmla="*/ 1039616 w 1787301"/>
                <a:gd name="connsiteY7" fmla="*/ 408562 h 566052"/>
                <a:gd name="connsiteX8" fmla="*/ 432286 w 1787301"/>
                <a:gd name="connsiteY8" fmla="*/ 402239 h 566052"/>
                <a:gd name="connsiteX9" fmla="*/ 86306 w 1787301"/>
                <a:gd name="connsiteY9" fmla="*/ 554477 h 566052"/>
                <a:gd name="connsiteX10" fmla="*/ 0 w 1787301"/>
                <a:gd name="connsiteY10" fmla="*/ 289290 h 566052"/>
                <a:gd name="connsiteX0" fmla="*/ 0 w 1787301"/>
                <a:gd name="connsiteY0" fmla="*/ 289290 h 567675"/>
                <a:gd name="connsiteX1" fmla="*/ 164127 w 1787301"/>
                <a:gd name="connsiteY1" fmla="*/ 116732 h 567675"/>
                <a:gd name="connsiteX2" fmla="*/ 1155916 w 1787301"/>
                <a:gd name="connsiteY2" fmla="*/ 81605 h 567675"/>
                <a:gd name="connsiteX3" fmla="*/ 1457906 w 1787301"/>
                <a:gd name="connsiteY3" fmla="*/ 0 h 567675"/>
                <a:gd name="connsiteX4" fmla="*/ 1681642 w 1787301"/>
                <a:gd name="connsiteY4" fmla="*/ 58366 h 567675"/>
                <a:gd name="connsiteX5" fmla="*/ 1786971 w 1787301"/>
                <a:gd name="connsiteY5" fmla="*/ 357384 h 567675"/>
                <a:gd name="connsiteX6" fmla="*/ 1676994 w 1787301"/>
                <a:gd name="connsiteY6" fmla="*/ 474548 h 567675"/>
                <a:gd name="connsiteX7" fmla="*/ 1039616 w 1787301"/>
                <a:gd name="connsiteY7" fmla="*/ 408562 h 567675"/>
                <a:gd name="connsiteX8" fmla="*/ 452606 w 1787301"/>
                <a:gd name="connsiteY8" fmla="*/ 427639 h 567675"/>
                <a:gd name="connsiteX9" fmla="*/ 86306 w 1787301"/>
                <a:gd name="connsiteY9" fmla="*/ 554477 h 567675"/>
                <a:gd name="connsiteX10" fmla="*/ 0 w 1787301"/>
                <a:gd name="connsiteY10" fmla="*/ 289290 h 56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7301" h="567675">
                  <a:moveTo>
                    <a:pt x="0" y="289290"/>
                  </a:moveTo>
                  <a:cubicBezTo>
                    <a:pt x="7296" y="180124"/>
                    <a:pt x="75551" y="134458"/>
                    <a:pt x="164127" y="116732"/>
                  </a:cubicBezTo>
                  <a:cubicBezTo>
                    <a:pt x="500650" y="85550"/>
                    <a:pt x="821933" y="84847"/>
                    <a:pt x="1155916" y="81605"/>
                  </a:cubicBezTo>
                  <a:cubicBezTo>
                    <a:pt x="1294679" y="59483"/>
                    <a:pt x="1331843" y="4342"/>
                    <a:pt x="1457906" y="0"/>
                  </a:cubicBezTo>
                  <a:cubicBezTo>
                    <a:pt x="1552805" y="1675"/>
                    <a:pt x="1607063" y="8431"/>
                    <a:pt x="1681642" y="58366"/>
                  </a:cubicBezTo>
                  <a:cubicBezTo>
                    <a:pt x="1761625" y="166505"/>
                    <a:pt x="1790808" y="223845"/>
                    <a:pt x="1786971" y="357384"/>
                  </a:cubicBezTo>
                  <a:cubicBezTo>
                    <a:pt x="1781639" y="429459"/>
                    <a:pt x="1722966" y="460893"/>
                    <a:pt x="1676994" y="474548"/>
                  </a:cubicBezTo>
                  <a:lnTo>
                    <a:pt x="1039616" y="408562"/>
                  </a:lnTo>
                  <a:cubicBezTo>
                    <a:pt x="837173" y="406454"/>
                    <a:pt x="670289" y="396727"/>
                    <a:pt x="452606" y="427639"/>
                  </a:cubicBezTo>
                  <a:cubicBezTo>
                    <a:pt x="322039" y="473305"/>
                    <a:pt x="232113" y="610411"/>
                    <a:pt x="86306" y="554477"/>
                  </a:cubicBezTo>
                  <a:cubicBezTo>
                    <a:pt x="-1729" y="464388"/>
                    <a:pt x="11835" y="381919"/>
                    <a:pt x="0" y="289290"/>
                  </a:cubicBezTo>
                  <a:close/>
                </a:path>
              </a:pathLst>
            </a:custGeom>
            <a:solidFill>
              <a:srgbClr val="B31F7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Freeform: Shape 107">
              <a:extLst>
                <a:ext uri="{FF2B5EF4-FFF2-40B4-BE49-F238E27FC236}">
                  <a16:creationId xmlns:a16="http://schemas.microsoft.com/office/drawing/2014/main" xmlns="" id="{80BDD7F6-EA90-4280-86C6-6E2026A2EB30}"/>
                </a:ext>
              </a:extLst>
            </p:cNvPr>
            <p:cNvSpPr/>
            <p:nvPr/>
          </p:nvSpPr>
          <p:spPr>
            <a:xfrm>
              <a:off x="7155793" y="874550"/>
              <a:ext cx="1787301" cy="567675"/>
            </a:xfrm>
            <a:custGeom>
              <a:avLst/>
              <a:gdLst>
                <a:gd name="connsiteX0" fmla="*/ 0 w 1741251"/>
                <a:gd name="connsiteY0" fmla="*/ 291830 h 554477"/>
                <a:gd name="connsiteX1" fmla="*/ 136187 w 1741251"/>
                <a:gd name="connsiteY1" fmla="*/ 116732 h 554477"/>
                <a:gd name="connsiteX2" fmla="*/ 1138136 w 1741251"/>
                <a:gd name="connsiteY2" fmla="*/ 1070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38136 w 1741251"/>
                <a:gd name="connsiteY2" fmla="*/ 1070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38136 w 1741251"/>
                <a:gd name="connsiteY2" fmla="*/ 1070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38136 w 1741251"/>
                <a:gd name="connsiteY2" fmla="*/ 1070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41251"/>
                <a:gd name="connsiteY0" fmla="*/ 291830 h 554477"/>
                <a:gd name="connsiteX1" fmla="*/ 136187 w 1741251"/>
                <a:gd name="connsiteY1" fmla="*/ 116732 h 554477"/>
                <a:gd name="connsiteX2" fmla="*/ 1127976 w 1741251"/>
                <a:gd name="connsiteY2" fmla="*/ 81605 h 554477"/>
                <a:gd name="connsiteX3" fmla="*/ 1429966 w 1741251"/>
                <a:gd name="connsiteY3" fmla="*/ 0 h 554477"/>
                <a:gd name="connsiteX4" fmla="*/ 1653702 w 1741251"/>
                <a:gd name="connsiteY4" fmla="*/ 58366 h 554477"/>
                <a:gd name="connsiteX5" fmla="*/ 1741251 w 1741251"/>
                <a:gd name="connsiteY5" fmla="*/ 359924 h 554477"/>
                <a:gd name="connsiteX6" fmla="*/ 1643974 w 1741251"/>
                <a:gd name="connsiteY6" fmla="*/ 466928 h 554477"/>
                <a:gd name="connsiteX7" fmla="*/ 1011676 w 1741251"/>
                <a:gd name="connsiteY7" fmla="*/ 408562 h 554477"/>
                <a:gd name="connsiteX8" fmla="*/ 389106 w 1741251"/>
                <a:gd name="connsiteY8" fmla="*/ 379379 h 554477"/>
                <a:gd name="connsiteX9" fmla="*/ 58366 w 1741251"/>
                <a:gd name="connsiteY9" fmla="*/ 554477 h 554477"/>
                <a:gd name="connsiteX10" fmla="*/ 0 w 1741251"/>
                <a:gd name="connsiteY10" fmla="*/ 291830 h 554477"/>
                <a:gd name="connsiteX0" fmla="*/ 0 w 1728551"/>
                <a:gd name="connsiteY0" fmla="*/ 291830 h 554477"/>
                <a:gd name="connsiteX1" fmla="*/ 136187 w 1728551"/>
                <a:gd name="connsiteY1" fmla="*/ 116732 h 554477"/>
                <a:gd name="connsiteX2" fmla="*/ 1127976 w 1728551"/>
                <a:gd name="connsiteY2" fmla="*/ 81605 h 554477"/>
                <a:gd name="connsiteX3" fmla="*/ 1429966 w 1728551"/>
                <a:gd name="connsiteY3" fmla="*/ 0 h 554477"/>
                <a:gd name="connsiteX4" fmla="*/ 1653702 w 1728551"/>
                <a:gd name="connsiteY4" fmla="*/ 58366 h 554477"/>
                <a:gd name="connsiteX5" fmla="*/ 1728551 w 1728551"/>
                <a:gd name="connsiteY5" fmla="*/ 357384 h 554477"/>
                <a:gd name="connsiteX6" fmla="*/ 1643974 w 1728551"/>
                <a:gd name="connsiteY6" fmla="*/ 466928 h 554477"/>
                <a:gd name="connsiteX7" fmla="*/ 1011676 w 1728551"/>
                <a:gd name="connsiteY7" fmla="*/ 408562 h 554477"/>
                <a:gd name="connsiteX8" fmla="*/ 389106 w 1728551"/>
                <a:gd name="connsiteY8" fmla="*/ 379379 h 554477"/>
                <a:gd name="connsiteX9" fmla="*/ 58366 w 1728551"/>
                <a:gd name="connsiteY9" fmla="*/ 554477 h 554477"/>
                <a:gd name="connsiteX10" fmla="*/ 0 w 172855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3974 w 1739421"/>
                <a:gd name="connsiteY6" fmla="*/ 46692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3974 w 1739421"/>
                <a:gd name="connsiteY6" fmla="*/ 46692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3974 w 1739421"/>
                <a:gd name="connsiteY6" fmla="*/ 46692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9054 w 1739421"/>
                <a:gd name="connsiteY6" fmla="*/ 47454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9054 w 1739421"/>
                <a:gd name="connsiteY6" fmla="*/ 47454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39421"/>
                <a:gd name="connsiteY0" fmla="*/ 291830 h 554477"/>
                <a:gd name="connsiteX1" fmla="*/ 136187 w 1739421"/>
                <a:gd name="connsiteY1" fmla="*/ 116732 h 554477"/>
                <a:gd name="connsiteX2" fmla="*/ 1127976 w 1739421"/>
                <a:gd name="connsiteY2" fmla="*/ 81605 h 554477"/>
                <a:gd name="connsiteX3" fmla="*/ 1429966 w 1739421"/>
                <a:gd name="connsiteY3" fmla="*/ 0 h 554477"/>
                <a:gd name="connsiteX4" fmla="*/ 1653702 w 1739421"/>
                <a:gd name="connsiteY4" fmla="*/ 58366 h 554477"/>
                <a:gd name="connsiteX5" fmla="*/ 1728551 w 1739421"/>
                <a:gd name="connsiteY5" fmla="*/ 357384 h 554477"/>
                <a:gd name="connsiteX6" fmla="*/ 1649054 w 1739421"/>
                <a:gd name="connsiteY6" fmla="*/ 474548 h 554477"/>
                <a:gd name="connsiteX7" fmla="*/ 1011676 w 1739421"/>
                <a:gd name="connsiteY7" fmla="*/ 408562 h 554477"/>
                <a:gd name="connsiteX8" fmla="*/ 389106 w 1739421"/>
                <a:gd name="connsiteY8" fmla="*/ 379379 h 554477"/>
                <a:gd name="connsiteX9" fmla="*/ 58366 w 1739421"/>
                <a:gd name="connsiteY9" fmla="*/ 554477 h 554477"/>
                <a:gd name="connsiteX10" fmla="*/ 0 w 1739421"/>
                <a:gd name="connsiteY10" fmla="*/ 291830 h 554477"/>
                <a:gd name="connsiteX0" fmla="*/ 0 w 1766090"/>
                <a:gd name="connsiteY0" fmla="*/ 291830 h 554477"/>
                <a:gd name="connsiteX1" fmla="*/ 136187 w 1766090"/>
                <a:gd name="connsiteY1" fmla="*/ 116732 h 554477"/>
                <a:gd name="connsiteX2" fmla="*/ 1127976 w 1766090"/>
                <a:gd name="connsiteY2" fmla="*/ 81605 h 554477"/>
                <a:gd name="connsiteX3" fmla="*/ 1429966 w 1766090"/>
                <a:gd name="connsiteY3" fmla="*/ 0 h 554477"/>
                <a:gd name="connsiteX4" fmla="*/ 1653702 w 1766090"/>
                <a:gd name="connsiteY4" fmla="*/ 58366 h 554477"/>
                <a:gd name="connsiteX5" fmla="*/ 1759031 w 1766090"/>
                <a:gd name="connsiteY5" fmla="*/ 357384 h 554477"/>
                <a:gd name="connsiteX6" fmla="*/ 1649054 w 1766090"/>
                <a:gd name="connsiteY6" fmla="*/ 474548 h 554477"/>
                <a:gd name="connsiteX7" fmla="*/ 1011676 w 1766090"/>
                <a:gd name="connsiteY7" fmla="*/ 408562 h 554477"/>
                <a:gd name="connsiteX8" fmla="*/ 389106 w 1766090"/>
                <a:gd name="connsiteY8" fmla="*/ 379379 h 554477"/>
                <a:gd name="connsiteX9" fmla="*/ 58366 w 1766090"/>
                <a:gd name="connsiteY9" fmla="*/ 554477 h 554477"/>
                <a:gd name="connsiteX10" fmla="*/ 0 w 1766090"/>
                <a:gd name="connsiteY10" fmla="*/ 291830 h 554477"/>
                <a:gd name="connsiteX0" fmla="*/ 0 w 1760893"/>
                <a:gd name="connsiteY0" fmla="*/ 291830 h 554477"/>
                <a:gd name="connsiteX1" fmla="*/ 136187 w 1760893"/>
                <a:gd name="connsiteY1" fmla="*/ 116732 h 554477"/>
                <a:gd name="connsiteX2" fmla="*/ 1127976 w 1760893"/>
                <a:gd name="connsiteY2" fmla="*/ 81605 h 554477"/>
                <a:gd name="connsiteX3" fmla="*/ 1429966 w 1760893"/>
                <a:gd name="connsiteY3" fmla="*/ 0 h 554477"/>
                <a:gd name="connsiteX4" fmla="*/ 1653702 w 1760893"/>
                <a:gd name="connsiteY4" fmla="*/ 58366 h 554477"/>
                <a:gd name="connsiteX5" fmla="*/ 1759031 w 1760893"/>
                <a:gd name="connsiteY5" fmla="*/ 357384 h 554477"/>
                <a:gd name="connsiteX6" fmla="*/ 1649054 w 1760893"/>
                <a:gd name="connsiteY6" fmla="*/ 474548 h 554477"/>
                <a:gd name="connsiteX7" fmla="*/ 1011676 w 1760893"/>
                <a:gd name="connsiteY7" fmla="*/ 408562 h 554477"/>
                <a:gd name="connsiteX8" fmla="*/ 389106 w 1760893"/>
                <a:gd name="connsiteY8" fmla="*/ 379379 h 554477"/>
                <a:gd name="connsiteX9" fmla="*/ 58366 w 1760893"/>
                <a:gd name="connsiteY9" fmla="*/ 554477 h 554477"/>
                <a:gd name="connsiteX10" fmla="*/ 0 w 1760893"/>
                <a:gd name="connsiteY10" fmla="*/ 291830 h 554477"/>
                <a:gd name="connsiteX0" fmla="*/ 0 w 1759361"/>
                <a:gd name="connsiteY0" fmla="*/ 291830 h 554477"/>
                <a:gd name="connsiteX1" fmla="*/ 136187 w 1759361"/>
                <a:gd name="connsiteY1" fmla="*/ 116732 h 554477"/>
                <a:gd name="connsiteX2" fmla="*/ 1127976 w 1759361"/>
                <a:gd name="connsiteY2" fmla="*/ 81605 h 554477"/>
                <a:gd name="connsiteX3" fmla="*/ 1429966 w 1759361"/>
                <a:gd name="connsiteY3" fmla="*/ 0 h 554477"/>
                <a:gd name="connsiteX4" fmla="*/ 1653702 w 1759361"/>
                <a:gd name="connsiteY4" fmla="*/ 58366 h 554477"/>
                <a:gd name="connsiteX5" fmla="*/ 1759031 w 1759361"/>
                <a:gd name="connsiteY5" fmla="*/ 357384 h 554477"/>
                <a:gd name="connsiteX6" fmla="*/ 1649054 w 1759361"/>
                <a:gd name="connsiteY6" fmla="*/ 474548 h 554477"/>
                <a:gd name="connsiteX7" fmla="*/ 1011676 w 1759361"/>
                <a:gd name="connsiteY7" fmla="*/ 408562 h 554477"/>
                <a:gd name="connsiteX8" fmla="*/ 389106 w 1759361"/>
                <a:gd name="connsiteY8" fmla="*/ 379379 h 554477"/>
                <a:gd name="connsiteX9" fmla="*/ 58366 w 1759361"/>
                <a:gd name="connsiteY9" fmla="*/ 554477 h 554477"/>
                <a:gd name="connsiteX10" fmla="*/ 0 w 1759361"/>
                <a:gd name="connsiteY10" fmla="*/ 291830 h 554477"/>
                <a:gd name="connsiteX0" fmla="*/ 0 w 1759361"/>
                <a:gd name="connsiteY0" fmla="*/ 291830 h 554477"/>
                <a:gd name="connsiteX1" fmla="*/ 136187 w 1759361"/>
                <a:gd name="connsiteY1" fmla="*/ 116732 h 554477"/>
                <a:gd name="connsiteX2" fmla="*/ 1127976 w 1759361"/>
                <a:gd name="connsiteY2" fmla="*/ 81605 h 554477"/>
                <a:gd name="connsiteX3" fmla="*/ 1429966 w 1759361"/>
                <a:gd name="connsiteY3" fmla="*/ 0 h 554477"/>
                <a:gd name="connsiteX4" fmla="*/ 1653702 w 1759361"/>
                <a:gd name="connsiteY4" fmla="*/ 58366 h 554477"/>
                <a:gd name="connsiteX5" fmla="*/ 1759031 w 1759361"/>
                <a:gd name="connsiteY5" fmla="*/ 357384 h 554477"/>
                <a:gd name="connsiteX6" fmla="*/ 1649054 w 1759361"/>
                <a:gd name="connsiteY6" fmla="*/ 474548 h 554477"/>
                <a:gd name="connsiteX7" fmla="*/ 1011676 w 1759361"/>
                <a:gd name="connsiteY7" fmla="*/ 408562 h 554477"/>
                <a:gd name="connsiteX8" fmla="*/ 404346 w 1759361"/>
                <a:gd name="connsiteY8" fmla="*/ 402239 h 554477"/>
                <a:gd name="connsiteX9" fmla="*/ 58366 w 1759361"/>
                <a:gd name="connsiteY9" fmla="*/ 554477 h 554477"/>
                <a:gd name="connsiteX10" fmla="*/ 0 w 1759361"/>
                <a:gd name="connsiteY10" fmla="*/ 291830 h 554477"/>
                <a:gd name="connsiteX0" fmla="*/ 0 w 1759361"/>
                <a:gd name="connsiteY0" fmla="*/ 291830 h 554477"/>
                <a:gd name="connsiteX1" fmla="*/ 136187 w 1759361"/>
                <a:gd name="connsiteY1" fmla="*/ 116732 h 554477"/>
                <a:gd name="connsiteX2" fmla="*/ 1127976 w 1759361"/>
                <a:gd name="connsiteY2" fmla="*/ 81605 h 554477"/>
                <a:gd name="connsiteX3" fmla="*/ 1429966 w 1759361"/>
                <a:gd name="connsiteY3" fmla="*/ 0 h 554477"/>
                <a:gd name="connsiteX4" fmla="*/ 1653702 w 1759361"/>
                <a:gd name="connsiteY4" fmla="*/ 58366 h 554477"/>
                <a:gd name="connsiteX5" fmla="*/ 1759031 w 1759361"/>
                <a:gd name="connsiteY5" fmla="*/ 357384 h 554477"/>
                <a:gd name="connsiteX6" fmla="*/ 1649054 w 1759361"/>
                <a:gd name="connsiteY6" fmla="*/ 474548 h 554477"/>
                <a:gd name="connsiteX7" fmla="*/ 1011676 w 1759361"/>
                <a:gd name="connsiteY7" fmla="*/ 408562 h 554477"/>
                <a:gd name="connsiteX8" fmla="*/ 404346 w 1759361"/>
                <a:gd name="connsiteY8" fmla="*/ 402239 h 554477"/>
                <a:gd name="connsiteX9" fmla="*/ 58366 w 1759361"/>
                <a:gd name="connsiteY9" fmla="*/ 554477 h 554477"/>
                <a:gd name="connsiteX10" fmla="*/ 0 w 1759361"/>
                <a:gd name="connsiteY10" fmla="*/ 291830 h 554477"/>
                <a:gd name="connsiteX0" fmla="*/ 0 w 1759361"/>
                <a:gd name="connsiteY0" fmla="*/ 291830 h 554477"/>
                <a:gd name="connsiteX1" fmla="*/ 136187 w 1759361"/>
                <a:gd name="connsiteY1" fmla="*/ 116732 h 554477"/>
                <a:gd name="connsiteX2" fmla="*/ 1127976 w 1759361"/>
                <a:gd name="connsiteY2" fmla="*/ 81605 h 554477"/>
                <a:gd name="connsiteX3" fmla="*/ 1429966 w 1759361"/>
                <a:gd name="connsiteY3" fmla="*/ 0 h 554477"/>
                <a:gd name="connsiteX4" fmla="*/ 1653702 w 1759361"/>
                <a:gd name="connsiteY4" fmla="*/ 58366 h 554477"/>
                <a:gd name="connsiteX5" fmla="*/ 1759031 w 1759361"/>
                <a:gd name="connsiteY5" fmla="*/ 357384 h 554477"/>
                <a:gd name="connsiteX6" fmla="*/ 1649054 w 1759361"/>
                <a:gd name="connsiteY6" fmla="*/ 474548 h 554477"/>
                <a:gd name="connsiteX7" fmla="*/ 1011676 w 1759361"/>
                <a:gd name="connsiteY7" fmla="*/ 408562 h 554477"/>
                <a:gd name="connsiteX8" fmla="*/ 404346 w 1759361"/>
                <a:gd name="connsiteY8" fmla="*/ 402239 h 554477"/>
                <a:gd name="connsiteX9" fmla="*/ 58366 w 1759361"/>
                <a:gd name="connsiteY9" fmla="*/ 554477 h 554477"/>
                <a:gd name="connsiteX10" fmla="*/ 0 w 1759361"/>
                <a:gd name="connsiteY10" fmla="*/ 291830 h 554477"/>
                <a:gd name="connsiteX0" fmla="*/ 0 w 1759361"/>
                <a:gd name="connsiteY0" fmla="*/ 291830 h 566052"/>
                <a:gd name="connsiteX1" fmla="*/ 136187 w 1759361"/>
                <a:gd name="connsiteY1" fmla="*/ 116732 h 566052"/>
                <a:gd name="connsiteX2" fmla="*/ 1127976 w 1759361"/>
                <a:gd name="connsiteY2" fmla="*/ 81605 h 566052"/>
                <a:gd name="connsiteX3" fmla="*/ 1429966 w 1759361"/>
                <a:gd name="connsiteY3" fmla="*/ 0 h 566052"/>
                <a:gd name="connsiteX4" fmla="*/ 1653702 w 1759361"/>
                <a:gd name="connsiteY4" fmla="*/ 58366 h 566052"/>
                <a:gd name="connsiteX5" fmla="*/ 1759031 w 1759361"/>
                <a:gd name="connsiteY5" fmla="*/ 357384 h 566052"/>
                <a:gd name="connsiteX6" fmla="*/ 1649054 w 1759361"/>
                <a:gd name="connsiteY6" fmla="*/ 474548 h 566052"/>
                <a:gd name="connsiteX7" fmla="*/ 1011676 w 1759361"/>
                <a:gd name="connsiteY7" fmla="*/ 408562 h 566052"/>
                <a:gd name="connsiteX8" fmla="*/ 404346 w 1759361"/>
                <a:gd name="connsiteY8" fmla="*/ 402239 h 566052"/>
                <a:gd name="connsiteX9" fmla="*/ 58366 w 1759361"/>
                <a:gd name="connsiteY9" fmla="*/ 554477 h 566052"/>
                <a:gd name="connsiteX10" fmla="*/ 0 w 1759361"/>
                <a:gd name="connsiteY10" fmla="*/ 291830 h 566052"/>
                <a:gd name="connsiteX0" fmla="*/ 0 w 1759361"/>
                <a:gd name="connsiteY0" fmla="*/ 291830 h 566052"/>
                <a:gd name="connsiteX1" fmla="*/ 136187 w 1759361"/>
                <a:gd name="connsiteY1" fmla="*/ 116732 h 566052"/>
                <a:gd name="connsiteX2" fmla="*/ 1127976 w 1759361"/>
                <a:gd name="connsiteY2" fmla="*/ 81605 h 566052"/>
                <a:gd name="connsiteX3" fmla="*/ 1429966 w 1759361"/>
                <a:gd name="connsiteY3" fmla="*/ 0 h 566052"/>
                <a:gd name="connsiteX4" fmla="*/ 1653702 w 1759361"/>
                <a:gd name="connsiteY4" fmla="*/ 58366 h 566052"/>
                <a:gd name="connsiteX5" fmla="*/ 1759031 w 1759361"/>
                <a:gd name="connsiteY5" fmla="*/ 357384 h 566052"/>
                <a:gd name="connsiteX6" fmla="*/ 1649054 w 1759361"/>
                <a:gd name="connsiteY6" fmla="*/ 474548 h 566052"/>
                <a:gd name="connsiteX7" fmla="*/ 1011676 w 1759361"/>
                <a:gd name="connsiteY7" fmla="*/ 408562 h 566052"/>
                <a:gd name="connsiteX8" fmla="*/ 404346 w 1759361"/>
                <a:gd name="connsiteY8" fmla="*/ 402239 h 566052"/>
                <a:gd name="connsiteX9" fmla="*/ 58366 w 1759361"/>
                <a:gd name="connsiteY9" fmla="*/ 554477 h 566052"/>
                <a:gd name="connsiteX10" fmla="*/ 0 w 1759361"/>
                <a:gd name="connsiteY10" fmla="*/ 291830 h 566052"/>
                <a:gd name="connsiteX0" fmla="*/ 0 w 1787301"/>
                <a:gd name="connsiteY0" fmla="*/ 289290 h 566052"/>
                <a:gd name="connsiteX1" fmla="*/ 164127 w 1787301"/>
                <a:gd name="connsiteY1" fmla="*/ 116732 h 566052"/>
                <a:gd name="connsiteX2" fmla="*/ 1155916 w 1787301"/>
                <a:gd name="connsiteY2" fmla="*/ 81605 h 566052"/>
                <a:gd name="connsiteX3" fmla="*/ 1457906 w 1787301"/>
                <a:gd name="connsiteY3" fmla="*/ 0 h 566052"/>
                <a:gd name="connsiteX4" fmla="*/ 1681642 w 1787301"/>
                <a:gd name="connsiteY4" fmla="*/ 58366 h 566052"/>
                <a:gd name="connsiteX5" fmla="*/ 1786971 w 1787301"/>
                <a:gd name="connsiteY5" fmla="*/ 357384 h 566052"/>
                <a:gd name="connsiteX6" fmla="*/ 1676994 w 1787301"/>
                <a:gd name="connsiteY6" fmla="*/ 474548 h 566052"/>
                <a:gd name="connsiteX7" fmla="*/ 1039616 w 1787301"/>
                <a:gd name="connsiteY7" fmla="*/ 408562 h 566052"/>
                <a:gd name="connsiteX8" fmla="*/ 432286 w 1787301"/>
                <a:gd name="connsiteY8" fmla="*/ 402239 h 566052"/>
                <a:gd name="connsiteX9" fmla="*/ 86306 w 1787301"/>
                <a:gd name="connsiteY9" fmla="*/ 554477 h 566052"/>
                <a:gd name="connsiteX10" fmla="*/ 0 w 1787301"/>
                <a:gd name="connsiteY10" fmla="*/ 289290 h 566052"/>
                <a:gd name="connsiteX0" fmla="*/ 0 w 1787301"/>
                <a:gd name="connsiteY0" fmla="*/ 289290 h 566052"/>
                <a:gd name="connsiteX1" fmla="*/ 164127 w 1787301"/>
                <a:gd name="connsiteY1" fmla="*/ 116732 h 566052"/>
                <a:gd name="connsiteX2" fmla="*/ 1155916 w 1787301"/>
                <a:gd name="connsiteY2" fmla="*/ 81605 h 566052"/>
                <a:gd name="connsiteX3" fmla="*/ 1457906 w 1787301"/>
                <a:gd name="connsiteY3" fmla="*/ 0 h 566052"/>
                <a:gd name="connsiteX4" fmla="*/ 1681642 w 1787301"/>
                <a:gd name="connsiteY4" fmla="*/ 58366 h 566052"/>
                <a:gd name="connsiteX5" fmla="*/ 1786971 w 1787301"/>
                <a:gd name="connsiteY5" fmla="*/ 357384 h 566052"/>
                <a:gd name="connsiteX6" fmla="*/ 1676994 w 1787301"/>
                <a:gd name="connsiteY6" fmla="*/ 474548 h 566052"/>
                <a:gd name="connsiteX7" fmla="*/ 1039616 w 1787301"/>
                <a:gd name="connsiteY7" fmla="*/ 408562 h 566052"/>
                <a:gd name="connsiteX8" fmla="*/ 432286 w 1787301"/>
                <a:gd name="connsiteY8" fmla="*/ 402239 h 566052"/>
                <a:gd name="connsiteX9" fmla="*/ 86306 w 1787301"/>
                <a:gd name="connsiteY9" fmla="*/ 554477 h 566052"/>
                <a:gd name="connsiteX10" fmla="*/ 0 w 1787301"/>
                <a:gd name="connsiteY10" fmla="*/ 289290 h 566052"/>
                <a:gd name="connsiteX0" fmla="*/ 0 w 1787301"/>
                <a:gd name="connsiteY0" fmla="*/ 289290 h 567675"/>
                <a:gd name="connsiteX1" fmla="*/ 164127 w 1787301"/>
                <a:gd name="connsiteY1" fmla="*/ 116732 h 567675"/>
                <a:gd name="connsiteX2" fmla="*/ 1155916 w 1787301"/>
                <a:gd name="connsiteY2" fmla="*/ 81605 h 567675"/>
                <a:gd name="connsiteX3" fmla="*/ 1457906 w 1787301"/>
                <a:gd name="connsiteY3" fmla="*/ 0 h 567675"/>
                <a:gd name="connsiteX4" fmla="*/ 1681642 w 1787301"/>
                <a:gd name="connsiteY4" fmla="*/ 58366 h 567675"/>
                <a:gd name="connsiteX5" fmla="*/ 1786971 w 1787301"/>
                <a:gd name="connsiteY5" fmla="*/ 357384 h 567675"/>
                <a:gd name="connsiteX6" fmla="*/ 1676994 w 1787301"/>
                <a:gd name="connsiteY6" fmla="*/ 474548 h 567675"/>
                <a:gd name="connsiteX7" fmla="*/ 1039616 w 1787301"/>
                <a:gd name="connsiteY7" fmla="*/ 408562 h 567675"/>
                <a:gd name="connsiteX8" fmla="*/ 452606 w 1787301"/>
                <a:gd name="connsiteY8" fmla="*/ 427639 h 567675"/>
                <a:gd name="connsiteX9" fmla="*/ 86306 w 1787301"/>
                <a:gd name="connsiteY9" fmla="*/ 554477 h 567675"/>
                <a:gd name="connsiteX10" fmla="*/ 0 w 1787301"/>
                <a:gd name="connsiteY10" fmla="*/ 289290 h 56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7301" h="567675">
                  <a:moveTo>
                    <a:pt x="0" y="289290"/>
                  </a:moveTo>
                  <a:cubicBezTo>
                    <a:pt x="7296" y="180124"/>
                    <a:pt x="75551" y="134458"/>
                    <a:pt x="164127" y="116732"/>
                  </a:cubicBezTo>
                  <a:cubicBezTo>
                    <a:pt x="500650" y="85550"/>
                    <a:pt x="821933" y="84847"/>
                    <a:pt x="1155916" y="81605"/>
                  </a:cubicBezTo>
                  <a:cubicBezTo>
                    <a:pt x="1294679" y="59483"/>
                    <a:pt x="1331843" y="4342"/>
                    <a:pt x="1457906" y="0"/>
                  </a:cubicBezTo>
                  <a:cubicBezTo>
                    <a:pt x="1552805" y="1675"/>
                    <a:pt x="1607063" y="8431"/>
                    <a:pt x="1681642" y="58366"/>
                  </a:cubicBezTo>
                  <a:cubicBezTo>
                    <a:pt x="1761625" y="166505"/>
                    <a:pt x="1790808" y="223845"/>
                    <a:pt x="1786971" y="357384"/>
                  </a:cubicBezTo>
                  <a:cubicBezTo>
                    <a:pt x="1781639" y="429459"/>
                    <a:pt x="1722966" y="460893"/>
                    <a:pt x="1676994" y="474548"/>
                  </a:cubicBezTo>
                  <a:lnTo>
                    <a:pt x="1039616" y="408562"/>
                  </a:lnTo>
                  <a:cubicBezTo>
                    <a:pt x="837173" y="406454"/>
                    <a:pt x="670289" y="396727"/>
                    <a:pt x="452606" y="427639"/>
                  </a:cubicBezTo>
                  <a:cubicBezTo>
                    <a:pt x="322039" y="473305"/>
                    <a:pt x="232113" y="610411"/>
                    <a:pt x="86306" y="554477"/>
                  </a:cubicBezTo>
                  <a:cubicBezTo>
                    <a:pt x="-1729" y="464388"/>
                    <a:pt x="11835" y="381919"/>
                    <a:pt x="0" y="289290"/>
                  </a:cubicBezTo>
                  <a:close/>
                </a:path>
              </a:pathLst>
            </a:custGeom>
            <a:solidFill>
              <a:srgbClr val="B31F7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10" name="Group 109">
            <a:extLst>
              <a:ext uri="{FF2B5EF4-FFF2-40B4-BE49-F238E27FC236}">
                <a16:creationId xmlns:a16="http://schemas.microsoft.com/office/drawing/2014/main" xmlns="" id="{D340B136-77B1-4770-93B5-23C37CAD4254}"/>
              </a:ext>
            </a:extLst>
          </p:cNvPr>
          <p:cNvGrpSpPr/>
          <p:nvPr/>
        </p:nvGrpSpPr>
        <p:grpSpPr>
          <a:xfrm rot="1075642">
            <a:off x="4022873" y="3766288"/>
            <a:ext cx="1051359" cy="227584"/>
            <a:chOff x="1274646" y="3921760"/>
            <a:chExt cx="1214554" cy="329184"/>
          </a:xfrm>
          <a:solidFill>
            <a:srgbClr val="EFA1D1"/>
          </a:solidFill>
        </p:grpSpPr>
        <p:sp>
          <p:nvSpPr>
            <p:cNvPr id="111" name="Rectangle 110">
              <a:extLst>
                <a:ext uri="{FF2B5EF4-FFF2-40B4-BE49-F238E27FC236}">
                  <a16:creationId xmlns:a16="http://schemas.microsoft.com/office/drawing/2014/main" xmlns="" id="{661AE79F-7747-4075-AC38-2D75C7241FBA}"/>
                </a:ext>
              </a:extLst>
            </p:cNvPr>
            <p:cNvSpPr/>
            <p:nvPr/>
          </p:nvSpPr>
          <p:spPr>
            <a:xfrm>
              <a:off x="1274646" y="3921760"/>
              <a:ext cx="1214554" cy="3291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791553"/>
                </a:solidFill>
              </a:endParaRPr>
            </a:p>
          </p:txBody>
        </p:sp>
        <p:cxnSp>
          <p:nvCxnSpPr>
            <p:cNvPr id="112" name="Straight Connector 111">
              <a:extLst>
                <a:ext uri="{FF2B5EF4-FFF2-40B4-BE49-F238E27FC236}">
                  <a16:creationId xmlns:a16="http://schemas.microsoft.com/office/drawing/2014/main" xmlns="" id="{732E97E1-6E38-4EE1-B3CE-86EFC756A2FD}"/>
                </a:ext>
              </a:extLst>
            </p:cNvPr>
            <p:cNvCxnSpPr>
              <a:cxnSpLocks/>
            </p:cNvCxnSpPr>
            <p:nvPr/>
          </p:nvCxnSpPr>
          <p:spPr>
            <a:xfrm>
              <a:off x="1274646" y="3981577"/>
              <a:ext cx="1214554" cy="0"/>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BA1052DB-33E0-4EA0-8F6B-F1602D18D630}"/>
                </a:ext>
              </a:extLst>
            </p:cNvPr>
            <p:cNvCxnSpPr>
              <a:cxnSpLocks/>
            </p:cNvCxnSpPr>
            <p:nvPr/>
          </p:nvCxnSpPr>
          <p:spPr>
            <a:xfrm>
              <a:off x="1274646" y="4042537"/>
              <a:ext cx="1214554" cy="0"/>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5B650D12-108E-4AFD-9605-C80AE6CE13D4}"/>
                </a:ext>
              </a:extLst>
            </p:cNvPr>
            <p:cNvCxnSpPr>
              <a:cxnSpLocks/>
            </p:cNvCxnSpPr>
            <p:nvPr/>
          </p:nvCxnSpPr>
          <p:spPr>
            <a:xfrm>
              <a:off x="1274646" y="4122547"/>
              <a:ext cx="1214554" cy="0"/>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1A6D48F2-31FB-4FBC-B1BC-1836D2B345B0}"/>
                </a:ext>
              </a:extLst>
            </p:cNvPr>
            <p:cNvCxnSpPr>
              <a:cxnSpLocks/>
            </p:cNvCxnSpPr>
            <p:nvPr/>
          </p:nvCxnSpPr>
          <p:spPr>
            <a:xfrm>
              <a:off x="1274646" y="4193032"/>
              <a:ext cx="1214554" cy="0"/>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94E063BD-8DA1-4F7A-AD9A-60A9D3122A21}"/>
                </a:ext>
              </a:extLst>
            </p:cNvPr>
            <p:cNvCxnSpPr>
              <a:cxnSpLocks/>
            </p:cNvCxnSpPr>
            <p:nvPr/>
          </p:nvCxnSpPr>
          <p:spPr>
            <a:xfrm>
              <a:off x="1323975"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B7E6D897-08A3-4E9D-A3AD-E347B2D71E33}"/>
                </a:ext>
              </a:extLst>
            </p:cNvPr>
            <p:cNvCxnSpPr>
              <a:cxnSpLocks/>
            </p:cNvCxnSpPr>
            <p:nvPr/>
          </p:nvCxnSpPr>
          <p:spPr>
            <a:xfrm>
              <a:off x="1384935"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xmlns="" id="{59CB4CF7-19A2-4CDE-843D-F4CBE4E32C94}"/>
                </a:ext>
              </a:extLst>
            </p:cNvPr>
            <p:cNvCxnSpPr>
              <a:cxnSpLocks/>
            </p:cNvCxnSpPr>
            <p:nvPr/>
          </p:nvCxnSpPr>
          <p:spPr>
            <a:xfrm>
              <a:off x="1445895"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xmlns="" id="{68E74529-6EEE-4CCB-AB06-8AA2851A44EF}"/>
                </a:ext>
              </a:extLst>
            </p:cNvPr>
            <p:cNvCxnSpPr>
              <a:cxnSpLocks/>
            </p:cNvCxnSpPr>
            <p:nvPr/>
          </p:nvCxnSpPr>
          <p:spPr>
            <a:xfrm>
              <a:off x="1508760"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xmlns="" id="{A4837E22-81A4-4CE6-8DBC-9C349346CDAB}"/>
                </a:ext>
              </a:extLst>
            </p:cNvPr>
            <p:cNvCxnSpPr>
              <a:cxnSpLocks/>
            </p:cNvCxnSpPr>
            <p:nvPr/>
          </p:nvCxnSpPr>
          <p:spPr>
            <a:xfrm>
              <a:off x="1575435"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xmlns="" id="{E31FBE25-C79A-4203-AA53-F0939E728D16}"/>
                </a:ext>
              </a:extLst>
            </p:cNvPr>
            <p:cNvCxnSpPr>
              <a:cxnSpLocks/>
            </p:cNvCxnSpPr>
            <p:nvPr/>
          </p:nvCxnSpPr>
          <p:spPr>
            <a:xfrm>
              <a:off x="1634490"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xmlns="" id="{45B3C97D-BDEE-4518-AB90-A43E9A172F4E}"/>
                </a:ext>
              </a:extLst>
            </p:cNvPr>
            <p:cNvCxnSpPr>
              <a:cxnSpLocks/>
            </p:cNvCxnSpPr>
            <p:nvPr/>
          </p:nvCxnSpPr>
          <p:spPr>
            <a:xfrm>
              <a:off x="1697355"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3AA0DE2C-F1C7-4B65-893F-DAEF93A0239D}"/>
                </a:ext>
              </a:extLst>
            </p:cNvPr>
            <p:cNvCxnSpPr>
              <a:cxnSpLocks/>
            </p:cNvCxnSpPr>
            <p:nvPr/>
          </p:nvCxnSpPr>
          <p:spPr>
            <a:xfrm>
              <a:off x="1746885"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xmlns="" id="{30051887-CBD9-4FEA-A856-1120C449B716}"/>
                </a:ext>
              </a:extLst>
            </p:cNvPr>
            <p:cNvCxnSpPr>
              <a:cxnSpLocks/>
            </p:cNvCxnSpPr>
            <p:nvPr/>
          </p:nvCxnSpPr>
          <p:spPr>
            <a:xfrm>
              <a:off x="1809750"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xmlns="" id="{EBC6C280-94C5-4A33-9F33-4414D56FA88D}"/>
                </a:ext>
              </a:extLst>
            </p:cNvPr>
            <p:cNvCxnSpPr>
              <a:cxnSpLocks/>
            </p:cNvCxnSpPr>
            <p:nvPr/>
          </p:nvCxnSpPr>
          <p:spPr>
            <a:xfrm>
              <a:off x="1873008"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xmlns="" id="{86CF96A0-5CE1-4B33-BA19-B1C49E19B0BD}"/>
                </a:ext>
              </a:extLst>
            </p:cNvPr>
            <p:cNvCxnSpPr>
              <a:cxnSpLocks/>
            </p:cNvCxnSpPr>
            <p:nvPr/>
          </p:nvCxnSpPr>
          <p:spPr>
            <a:xfrm>
              <a:off x="1941588"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8D1000B8-A440-42C5-A552-A694418379FD}"/>
                </a:ext>
              </a:extLst>
            </p:cNvPr>
            <p:cNvCxnSpPr>
              <a:cxnSpLocks/>
            </p:cNvCxnSpPr>
            <p:nvPr/>
          </p:nvCxnSpPr>
          <p:spPr>
            <a:xfrm>
              <a:off x="2002548"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xmlns="" id="{71724333-415C-419F-8EEC-37196341557F}"/>
                </a:ext>
              </a:extLst>
            </p:cNvPr>
            <p:cNvCxnSpPr>
              <a:cxnSpLocks/>
            </p:cNvCxnSpPr>
            <p:nvPr/>
          </p:nvCxnSpPr>
          <p:spPr>
            <a:xfrm>
              <a:off x="2067318"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xmlns="" id="{F52EE3F2-BB0D-43CA-A4C1-A8CA73C0513F}"/>
                </a:ext>
              </a:extLst>
            </p:cNvPr>
            <p:cNvCxnSpPr>
              <a:cxnSpLocks/>
            </p:cNvCxnSpPr>
            <p:nvPr/>
          </p:nvCxnSpPr>
          <p:spPr>
            <a:xfrm>
              <a:off x="2126373"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xmlns="" id="{4F2B28CF-9047-411A-87AA-C8AA40EDB144}"/>
                </a:ext>
              </a:extLst>
            </p:cNvPr>
            <p:cNvCxnSpPr>
              <a:cxnSpLocks/>
            </p:cNvCxnSpPr>
            <p:nvPr/>
          </p:nvCxnSpPr>
          <p:spPr>
            <a:xfrm>
              <a:off x="2185428"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BE226F60-D74F-40CC-BF62-16416F4172D9}"/>
                </a:ext>
              </a:extLst>
            </p:cNvPr>
            <p:cNvCxnSpPr>
              <a:cxnSpLocks/>
            </p:cNvCxnSpPr>
            <p:nvPr/>
          </p:nvCxnSpPr>
          <p:spPr>
            <a:xfrm>
              <a:off x="2244483"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xmlns="" id="{4F4595A3-0592-437C-BFE9-83268D5F5DF5}"/>
                </a:ext>
              </a:extLst>
            </p:cNvPr>
            <p:cNvCxnSpPr>
              <a:cxnSpLocks/>
            </p:cNvCxnSpPr>
            <p:nvPr/>
          </p:nvCxnSpPr>
          <p:spPr>
            <a:xfrm>
              <a:off x="2313063"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xmlns="" id="{AC326C88-DDAF-412C-816A-AD0A58B3E151}"/>
                </a:ext>
              </a:extLst>
            </p:cNvPr>
            <p:cNvCxnSpPr>
              <a:cxnSpLocks/>
            </p:cNvCxnSpPr>
            <p:nvPr/>
          </p:nvCxnSpPr>
          <p:spPr>
            <a:xfrm>
              <a:off x="2375928"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xmlns="" id="{15994950-523A-41E7-996A-79B36B03522C}"/>
                </a:ext>
              </a:extLst>
            </p:cNvPr>
            <p:cNvCxnSpPr>
              <a:cxnSpLocks/>
            </p:cNvCxnSpPr>
            <p:nvPr/>
          </p:nvCxnSpPr>
          <p:spPr>
            <a:xfrm>
              <a:off x="2438793" y="3921760"/>
              <a:ext cx="0" cy="329184"/>
            </a:xfrm>
            <a:prstGeom prst="line">
              <a:avLst/>
            </a:prstGeom>
            <a:grpFill/>
            <a:ln>
              <a:solidFill>
                <a:srgbClr val="791553"/>
              </a:solidFill>
            </a:ln>
          </p:spPr>
          <p:style>
            <a:lnRef idx="1">
              <a:schemeClr val="accent1"/>
            </a:lnRef>
            <a:fillRef idx="0">
              <a:schemeClr val="accent1"/>
            </a:fillRef>
            <a:effectRef idx="0">
              <a:schemeClr val="accent1"/>
            </a:effectRef>
            <a:fontRef idx="minor">
              <a:schemeClr val="tx1"/>
            </a:fontRef>
          </p:style>
        </p:cxnSp>
      </p:grpSp>
      <p:sp>
        <p:nvSpPr>
          <p:cNvPr id="135" name="TextBox 134">
            <a:extLst>
              <a:ext uri="{FF2B5EF4-FFF2-40B4-BE49-F238E27FC236}">
                <a16:creationId xmlns:a16="http://schemas.microsoft.com/office/drawing/2014/main" xmlns="" id="{1788ADD3-9D1B-4ED8-B229-3C18A5D50ECF}"/>
              </a:ext>
            </a:extLst>
          </p:cNvPr>
          <p:cNvSpPr txBox="1"/>
          <p:nvPr/>
        </p:nvSpPr>
        <p:spPr>
          <a:xfrm>
            <a:off x="6237371" y="790662"/>
            <a:ext cx="3706238" cy="523220"/>
          </a:xfrm>
          <a:prstGeom prst="rect">
            <a:avLst/>
          </a:prstGeom>
          <a:noFill/>
        </p:spPr>
        <p:txBody>
          <a:bodyPr wrap="square" rtlCol="0">
            <a:spAutoFit/>
          </a:bodyPr>
          <a:lstStyle/>
          <a:p>
            <a:pPr algn="ctr"/>
            <a:r>
              <a:rPr lang="en-US" sz="2800">
                <a:solidFill>
                  <a:schemeClr val="accent2">
                    <a:lumMod val="20000"/>
                    <a:lumOff val="80000"/>
                  </a:schemeClr>
                </a:solidFill>
                <a:latin typeface="iCiel Cadena" panose="02000503000000020004" pitchFamily="50" charset="-93"/>
              </a:rPr>
              <a:t>Nội dung 2</a:t>
            </a:r>
            <a:endParaRPr lang="vi-VN" sz="2800">
              <a:solidFill>
                <a:schemeClr val="accent2">
                  <a:lumMod val="20000"/>
                  <a:lumOff val="80000"/>
                </a:schemeClr>
              </a:solidFill>
              <a:latin typeface="iCiel Cadena" panose="02000503000000020004" pitchFamily="50" charset="-93"/>
            </a:endParaRPr>
          </a:p>
        </p:txBody>
      </p:sp>
      <p:grpSp>
        <p:nvGrpSpPr>
          <p:cNvPr id="139" name="Group 138">
            <a:extLst>
              <a:ext uri="{FF2B5EF4-FFF2-40B4-BE49-F238E27FC236}">
                <a16:creationId xmlns:a16="http://schemas.microsoft.com/office/drawing/2014/main" xmlns="" id="{D2E34058-F128-4699-8F36-E5759A4D53B9}"/>
              </a:ext>
            </a:extLst>
          </p:cNvPr>
          <p:cNvGrpSpPr/>
          <p:nvPr/>
        </p:nvGrpSpPr>
        <p:grpSpPr>
          <a:xfrm rot="21225207">
            <a:off x="7062249" y="1721819"/>
            <a:ext cx="4116793" cy="2360503"/>
            <a:chOff x="7080740" y="1756062"/>
            <a:chExt cx="4116793" cy="2360503"/>
          </a:xfrm>
        </p:grpSpPr>
        <p:sp>
          <p:nvSpPr>
            <p:cNvPr id="136" name="Rectangle 135">
              <a:extLst>
                <a:ext uri="{FF2B5EF4-FFF2-40B4-BE49-F238E27FC236}">
                  <a16:creationId xmlns:a16="http://schemas.microsoft.com/office/drawing/2014/main" xmlns="" id="{7F9CDB08-84BD-4DB6-896E-C9E68B1318B8}"/>
                </a:ext>
              </a:extLst>
            </p:cNvPr>
            <p:cNvSpPr/>
            <p:nvPr/>
          </p:nvSpPr>
          <p:spPr>
            <a:xfrm>
              <a:off x="7080740" y="1756062"/>
              <a:ext cx="4116793" cy="2360503"/>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Rectangle 136">
              <a:extLst>
                <a:ext uri="{FF2B5EF4-FFF2-40B4-BE49-F238E27FC236}">
                  <a16:creationId xmlns:a16="http://schemas.microsoft.com/office/drawing/2014/main" xmlns="" id="{49FD1121-5376-4DB8-B41E-6C425D95193C}"/>
                </a:ext>
              </a:extLst>
            </p:cNvPr>
            <p:cNvSpPr/>
            <p:nvPr/>
          </p:nvSpPr>
          <p:spPr>
            <a:xfrm>
              <a:off x="7212523" y="1943734"/>
              <a:ext cx="3853226" cy="1565450"/>
            </a:xfrm>
            <a:prstGeom prst="rect">
              <a:avLst/>
            </a:prstGeom>
            <a:blipFill dpi="0" rotWithShape="1">
              <a:blip r:embed="rId6">
                <a:extLst>
                  <a:ext uri="{28A0092B-C50C-407E-A947-70E740481C1C}">
                    <a14:useLocalDpi xmlns:a14="http://schemas.microsoft.com/office/drawing/2010/main" val="0"/>
                  </a:ext>
                </a:extLst>
              </a:blip>
              <a:srcRect/>
              <a:stretch>
                <a:fillRect t="-19166" b="-19166"/>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38" name="Rectangle 137">
            <a:extLst>
              <a:ext uri="{FF2B5EF4-FFF2-40B4-BE49-F238E27FC236}">
                <a16:creationId xmlns:a16="http://schemas.microsoft.com/office/drawing/2014/main" xmlns="" id="{FE18E79C-B466-4F97-91BE-DE69A521655C}"/>
              </a:ext>
            </a:extLst>
          </p:cNvPr>
          <p:cNvSpPr/>
          <p:nvPr/>
        </p:nvSpPr>
        <p:spPr>
          <a:xfrm rot="1532212">
            <a:off x="10443486" y="1371514"/>
            <a:ext cx="925975" cy="307230"/>
          </a:xfrm>
          <a:prstGeom prst="rect">
            <a:avLst/>
          </a:prstGeom>
          <a:solidFill>
            <a:srgbClr val="EFA1D1">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Rectangle 139">
            <a:extLst>
              <a:ext uri="{FF2B5EF4-FFF2-40B4-BE49-F238E27FC236}">
                <a16:creationId xmlns:a16="http://schemas.microsoft.com/office/drawing/2014/main" xmlns="" id="{246D9C8C-2D97-43E5-9D4E-43EE83239E6A}"/>
              </a:ext>
            </a:extLst>
          </p:cNvPr>
          <p:cNvSpPr/>
          <p:nvPr/>
        </p:nvSpPr>
        <p:spPr>
          <a:xfrm rot="1532212">
            <a:off x="6819607" y="4033873"/>
            <a:ext cx="925975" cy="307230"/>
          </a:xfrm>
          <a:prstGeom prst="rect">
            <a:avLst/>
          </a:prstGeom>
          <a:solidFill>
            <a:srgbClr val="EFA1D1">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Oval 142">
            <a:extLst>
              <a:ext uri="{FF2B5EF4-FFF2-40B4-BE49-F238E27FC236}">
                <a16:creationId xmlns:a16="http://schemas.microsoft.com/office/drawing/2014/main" xmlns="" id="{A6CBBE84-20E1-4C92-9E65-017281B441B9}"/>
              </a:ext>
            </a:extLst>
          </p:cNvPr>
          <p:cNvSpPr/>
          <p:nvPr/>
        </p:nvSpPr>
        <p:spPr>
          <a:xfrm>
            <a:off x="968726" y="739234"/>
            <a:ext cx="497659" cy="513206"/>
          </a:xfrm>
          <a:prstGeom prst="ellipse">
            <a:avLst/>
          </a:prstGeom>
          <a:solidFill>
            <a:srgbClr val="B31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Oval 143">
            <a:extLst>
              <a:ext uri="{FF2B5EF4-FFF2-40B4-BE49-F238E27FC236}">
                <a16:creationId xmlns:a16="http://schemas.microsoft.com/office/drawing/2014/main" xmlns="" id="{9FD8EDA2-7A93-48A2-9179-B75CD12E1A56}"/>
              </a:ext>
            </a:extLst>
          </p:cNvPr>
          <p:cNvSpPr/>
          <p:nvPr/>
        </p:nvSpPr>
        <p:spPr>
          <a:xfrm>
            <a:off x="2327445" y="1034684"/>
            <a:ext cx="497659" cy="513206"/>
          </a:xfrm>
          <a:prstGeom prst="ellipse">
            <a:avLst/>
          </a:prstGeom>
          <a:solidFill>
            <a:srgbClr val="EFA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5" name="Oval 144">
            <a:extLst>
              <a:ext uri="{FF2B5EF4-FFF2-40B4-BE49-F238E27FC236}">
                <a16:creationId xmlns:a16="http://schemas.microsoft.com/office/drawing/2014/main" xmlns="" id="{6787C434-A6FE-432C-98C8-3A741A6406DA}"/>
              </a:ext>
            </a:extLst>
          </p:cNvPr>
          <p:cNvSpPr/>
          <p:nvPr/>
        </p:nvSpPr>
        <p:spPr>
          <a:xfrm>
            <a:off x="844971" y="1588748"/>
            <a:ext cx="356738" cy="369752"/>
          </a:xfrm>
          <a:prstGeom prst="ellipse">
            <a:avLst/>
          </a:prstGeom>
          <a:solidFill>
            <a:srgbClr val="EFA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6" name="Oval 145">
            <a:extLst>
              <a:ext uri="{FF2B5EF4-FFF2-40B4-BE49-F238E27FC236}">
                <a16:creationId xmlns:a16="http://schemas.microsoft.com/office/drawing/2014/main" xmlns="" id="{C53F2316-5B17-4DBC-976F-A05B17E612D9}"/>
              </a:ext>
            </a:extLst>
          </p:cNvPr>
          <p:cNvSpPr/>
          <p:nvPr/>
        </p:nvSpPr>
        <p:spPr>
          <a:xfrm>
            <a:off x="1855941" y="664947"/>
            <a:ext cx="356738" cy="369752"/>
          </a:xfrm>
          <a:prstGeom prst="ellipse">
            <a:avLst/>
          </a:prstGeom>
          <a:solidFill>
            <a:srgbClr val="7915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7" name="Oval 146">
            <a:extLst>
              <a:ext uri="{FF2B5EF4-FFF2-40B4-BE49-F238E27FC236}">
                <a16:creationId xmlns:a16="http://schemas.microsoft.com/office/drawing/2014/main" xmlns="" id="{E252B49D-8F8F-4073-9BFE-FB5146FC4CCA}"/>
              </a:ext>
            </a:extLst>
          </p:cNvPr>
          <p:cNvSpPr/>
          <p:nvPr/>
        </p:nvSpPr>
        <p:spPr>
          <a:xfrm>
            <a:off x="1494876" y="1348604"/>
            <a:ext cx="497659" cy="513206"/>
          </a:xfrm>
          <a:prstGeom prst="ellipse">
            <a:avLst/>
          </a:prstGeom>
          <a:solidFill>
            <a:srgbClr val="EFA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0" name="TextBox 149">
            <a:extLst>
              <a:ext uri="{FF2B5EF4-FFF2-40B4-BE49-F238E27FC236}">
                <a16:creationId xmlns:a16="http://schemas.microsoft.com/office/drawing/2014/main" xmlns="" id="{162B5653-0AC4-4AAD-9C95-1F1A879B48C5}"/>
              </a:ext>
            </a:extLst>
          </p:cNvPr>
          <p:cNvSpPr txBox="1"/>
          <p:nvPr/>
        </p:nvSpPr>
        <p:spPr>
          <a:xfrm rot="21184521">
            <a:off x="7575591" y="3620620"/>
            <a:ext cx="2188464" cy="369332"/>
          </a:xfrm>
          <a:prstGeom prst="rect">
            <a:avLst/>
          </a:prstGeom>
          <a:noFill/>
        </p:spPr>
        <p:txBody>
          <a:bodyPr wrap="square" rtlCol="0">
            <a:spAutoFit/>
          </a:bodyPr>
          <a:lstStyle/>
          <a:p>
            <a:r>
              <a:rPr lang="en-US">
                <a:solidFill>
                  <a:srgbClr val="791553"/>
                </a:solidFill>
              </a:rPr>
              <a:t>Nội dung 2</a:t>
            </a:r>
            <a:endParaRPr lang="vi-VN">
              <a:solidFill>
                <a:srgbClr val="791553"/>
              </a:solidFill>
            </a:endParaRPr>
          </a:p>
        </p:txBody>
      </p:sp>
      <p:pic>
        <p:nvPicPr>
          <p:cNvPr id="153" name="Graphic 152" descr="Apple with solid fill">
            <a:extLst>
              <a:ext uri="{FF2B5EF4-FFF2-40B4-BE49-F238E27FC236}">
                <a16:creationId xmlns:a16="http://schemas.microsoft.com/office/drawing/2014/main" xmlns="" id="{3A184654-3ED9-4D7C-9800-C8C8DF490D9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rot="20939459">
            <a:off x="9235429" y="880914"/>
            <a:ext cx="623944" cy="623944"/>
          </a:xfrm>
          <a:prstGeom prst="rect">
            <a:avLst/>
          </a:prstGeom>
        </p:spPr>
      </p:pic>
      <p:sp>
        <p:nvSpPr>
          <p:cNvPr id="154" name="Rectangle 153">
            <a:extLst>
              <a:ext uri="{FF2B5EF4-FFF2-40B4-BE49-F238E27FC236}">
                <a16:creationId xmlns:a16="http://schemas.microsoft.com/office/drawing/2014/main" xmlns="" id="{BE5F0399-D3B9-4605-8E86-BCE680C003C7}"/>
              </a:ext>
            </a:extLst>
          </p:cNvPr>
          <p:cNvSpPr/>
          <p:nvPr/>
        </p:nvSpPr>
        <p:spPr>
          <a:xfrm>
            <a:off x="6853044" y="4573933"/>
            <a:ext cx="4569265" cy="1558417"/>
          </a:xfrm>
          <a:prstGeom prst="rect">
            <a:avLst/>
          </a:prstGeom>
          <a:solidFill>
            <a:srgbClr val="EFA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1" name="TextBox 150">
            <a:extLst>
              <a:ext uri="{FF2B5EF4-FFF2-40B4-BE49-F238E27FC236}">
                <a16:creationId xmlns:a16="http://schemas.microsoft.com/office/drawing/2014/main" xmlns="" id="{6928F00E-0877-403F-A762-3844F934F6AB}"/>
              </a:ext>
            </a:extLst>
          </p:cNvPr>
          <p:cNvSpPr txBox="1"/>
          <p:nvPr/>
        </p:nvSpPr>
        <p:spPr>
          <a:xfrm>
            <a:off x="6946050" y="4719114"/>
            <a:ext cx="4331490" cy="369332"/>
          </a:xfrm>
          <a:prstGeom prst="rect">
            <a:avLst/>
          </a:prstGeom>
          <a:noFill/>
        </p:spPr>
        <p:txBody>
          <a:bodyPr wrap="square" rtlCol="0">
            <a:spAutoFit/>
          </a:bodyPr>
          <a:lstStyle/>
          <a:p>
            <a:r>
              <a:rPr lang="en-US">
                <a:solidFill>
                  <a:srgbClr val="791553"/>
                </a:solidFill>
              </a:rPr>
              <a:t>Ghi chú thuyết trình ở đây</a:t>
            </a:r>
            <a:endParaRPr lang="vi-VN">
              <a:solidFill>
                <a:srgbClr val="791553"/>
              </a:solidFill>
            </a:endParaRPr>
          </a:p>
        </p:txBody>
      </p:sp>
      <p:pic>
        <p:nvPicPr>
          <p:cNvPr id="158" name="Picture 157" descr="Logo&#10;&#10;Description automatically generated with low confidence">
            <a:extLst>
              <a:ext uri="{FF2B5EF4-FFF2-40B4-BE49-F238E27FC236}">
                <a16:creationId xmlns:a16="http://schemas.microsoft.com/office/drawing/2014/main" xmlns="" id="{6761B874-ED22-4C04-8D96-DE89CBA86AE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691" t="22068" r="4016" b="21812"/>
          <a:stretch/>
        </p:blipFill>
        <p:spPr>
          <a:xfrm>
            <a:off x="3330040" y="3160248"/>
            <a:ext cx="1793645" cy="415954"/>
          </a:xfrm>
          <a:prstGeom prst="rect">
            <a:avLst/>
          </a:prstGeom>
        </p:spPr>
      </p:pic>
    </p:spTree>
    <p:extLst>
      <p:ext uri="{BB962C8B-B14F-4D97-AF65-F5344CB8AC3E}">
        <p14:creationId xmlns:p14="http://schemas.microsoft.com/office/powerpoint/2010/main" val="1642720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xmlns="" r:id="rId3"/>
              </a:ext>
            </a:extLst>
          </a:blip>
          <a:srcRect/>
          <a:stretch>
            <a:fillRect t="-9000" b="-9000"/>
          </a:stretch>
        </a:blipFill>
        <a:effectLst/>
      </p:bgPr>
    </p:bg>
    <p:spTree>
      <p:nvGrpSpPr>
        <p:cNvPr id="1" name=""/>
        <p:cNvGrpSpPr/>
        <p:nvPr/>
      </p:nvGrpSpPr>
      <p:grpSpPr>
        <a:xfrm>
          <a:off x="0" y="0"/>
          <a:ext cx="0" cy="0"/>
          <a:chOff x="0" y="0"/>
          <a:chExt cx="0" cy="0"/>
        </a:xfrm>
      </p:grpSpPr>
      <p:sp>
        <p:nvSpPr>
          <p:cNvPr id="44" name="Rectangle: Rounded Corners 40">
            <a:extLst>
              <a:ext uri="{FF2B5EF4-FFF2-40B4-BE49-F238E27FC236}">
                <a16:creationId xmlns:a16="http://schemas.microsoft.com/office/drawing/2014/main" xmlns="" id="{4BC83E42-3360-4A26-BBF6-F1828F242AB6}"/>
              </a:ext>
            </a:extLst>
          </p:cNvPr>
          <p:cNvSpPr/>
          <p:nvPr/>
        </p:nvSpPr>
        <p:spPr>
          <a:xfrm>
            <a:off x="367051" y="2156075"/>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ectangle 43">
            <a:extLst>
              <a:ext uri="{FF2B5EF4-FFF2-40B4-BE49-F238E27FC236}">
                <a16:creationId xmlns:a16="http://schemas.microsoft.com/office/drawing/2014/main" xmlns="" id="{E009592D-B46E-41B1-9CB8-FD826E062479}"/>
              </a:ext>
            </a:extLst>
          </p:cNvPr>
          <p:cNvSpPr/>
          <p:nvPr/>
        </p:nvSpPr>
        <p:spPr>
          <a:xfrm>
            <a:off x="492399" y="2555684"/>
            <a:ext cx="2101944" cy="1261884"/>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01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KHẢO SÁT HỆ THỐNG</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6" name="Rectangle: Rounded Corners 40">
            <a:extLst>
              <a:ext uri="{FF2B5EF4-FFF2-40B4-BE49-F238E27FC236}">
                <a16:creationId xmlns:a16="http://schemas.microsoft.com/office/drawing/2014/main" xmlns="" id="{15570439-DDD7-4CED-82F5-6D45AD6D6A3E}"/>
              </a:ext>
            </a:extLst>
          </p:cNvPr>
          <p:cNvSpPr/>
          <p:nvPr/>
        </p:nvSpPr>
        <p:spPr>
          <a:xfrm>
            <a:off x="3158523" y="2113746"/>
            <a:ext cx="2699662" cy="2284709"/>
          </a:xfrm>
          <a:prstGeom prst="roundRect">
            <a:avLst>
              <a:gd name="adj" fmla="val 21776"/>
            </a:avLst>
          </a:prstGeom>
          <a:solidFill>
            <a:srgbClr val="D054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3">
            <a:extLst>
              <a:ext uri="{FF2B5EF4-FFF2-40B4-BE49-F238E27FC236}">
                <a16:creationId xmlns:a16="http://schemas.microsoft.com/office/drawing/2014/main" xmlns="" id="{F9E5689D-4191-4CEF-BAAD-46FA07E5CFB9}"/>
              </a:ext>
            </a:extLst>
          </p:cNvPr>
          <p:cNvSpPr/>
          <p:nvPr/>
        </p:nvSpPr>
        <p:spPr>
          <a:xfrm>
            <a:off x="3338623" y="2236478"/>
            <a:ext cx="2286000" cy="2062103"/>
          </a:xfrm>
          <a:prstGeom prst="rect">
            <a:avLst/>
          </a:prstGeom>
          <a:solidFill>
            <a:srgbClr val="D05400"/>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02</a:t>
            </a:r>
          </a:p>
          <a:p>
            <a:pPr algn="ctr" defTabSz="457200">
              <a:defRPr/>
            </a:pPr>
            <a:r>
              <a:rPr lang="en-US" sz="2000" dirty="0">
                <a:solidFill>
                  <a:schemeClr val="bg1"/>
                </a:solidFill>
                <a:latin typeface="Arial" panose="020B0604020202020204" pitchFamily="34" charset="0"/>
                <a:cs typeface="Arial" panose="020B0604020202020204" pitchFamily="34" charset="0"/>
              </a:rPr>
              <a:t>PHÂN TÍCH HỆ THỐNG</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HƯỚNG ĐỐI TƯỢNG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8" name="Rectangle: Rounded Corners 40">
            <a:extLst>
              <a:ext uri="{FF2B5EF4-FFF2-40B4-BE49-F238E27FC236}">
                <a16:creationId xmlns:a16="http://schemas.microsoft.com/office/drawing/2014/main" xmlns="" id="{37245254-5FF8-4A03-8F49-B3E1D0A2BA5C}"/>
              </a:ext>
            </a:extLst>
          </p:cNvPr>
          <p:cNvSpPr/>
          <p:nvPr/>
        </p:nvSpPr>
        <p:spPr>
          <a:xfrm>
            <a:off x="6212548" y="2134720"/>
            <a:ext cx="2480348" cy="2242760"/>
          </a:xfrm>
          <a:prstGeom prst="roundRect">
            <a:avLst>
              <a:gd name="adj" fmla="val 21776"/>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43">
            <a:extLst>
              <a:ext uri="{FF2B5EF4-FFF2-40B4-BE49-F238E27FC236}">
                <a16:creationId xmlns:a16="http://schemas.microsoft.com/office/drawing/2014/main" xmlns="" id="{29CE4134-9EED-4137-BA5B-313CBB3CC817}"/>
              </a:ext>
            </a:extLst>
          </p:cNvPr>
          <p:cNvSpPr/>
          <p:nvPr/>
        </p:nvSpPr>
        <p:spPr>
          <a:xfrm>
            <a:off x="6347963" y="2432674"/>
            <a:ext cx="2211245" cy="1815882"/>
          </a:xfrm>
          <a:prstGeom prst="rect">
            <a:avLst/>
          </a:prstGeom>
          <a:solidFill>
            <a:srgbClr val="619428"/>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03</a:t>
            </a:r>
          </a:p>
          <a:p>
            <a:pPr algn="ctr" defTabSz="457200">
              <a:defRPr/>
            </a:pPr>
            <a:r>
              <a:rPr lang="en-US" sz="2800" dirty="0">
                <a:solidFill>
                  <a:schemeClr val="bg1"/>
                </a:solidFill>
                <a:latin typeface="Arial" panose="020B0604020202020204" pitchFamily="34" charset="0"/>
                <a:cs typeface="Arial" panose="020B0604020202020204" pitchFamily="34" charset="0"/>
              </a:rPr>
              <a:t>THIẾT KẾ HỆ THỐNG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0" name="Rectangle: Rounded Corners 40">
            <a:extLst>
              <a:ext uri="{FF2B5EF4-FFF2-40B4-BE49-F238E27FC236}">
                <a16:creationId xmlns:a16="http://schemas.microsoft.com/office/drawing/2014/main" xmlns="" id="{BB5714EF-2AE1-4C01-A7BD-0EBE87A86CEE}"/>
              </a:ext>
            </a:extLst>
          </p:cNvPr>
          <p:cNvSpPr/>
          <p:nvPr/>
        </p:nvSpPr>
        <p:spPr>
          <a:xfrm>
            <a:off x="9047259" y="2134720"/>
            <a:ext cx="2634342" cy="2242760"/>
          </a:xfrm>
          <a:prstGeom prst="roundRect">
            <a:avLst>
              <a:gd name="adj" fmla="val 21776"/>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43">
            <a:extLst>
              <a:ext uri="{FF2B5EF4-FFF2-40B4-BE49-F238E27FC236}">
                <a16:creationId xmlns:a16="http://schemas.microsoft.com/office/drawing/2014/main" xmlns="" id="{659D9787-010C-4098-852A-4A4D33C8E63B}"/>
              </a:ext>
            </a:extLst>
          </p:cNvPr>
          <p:cNvSpPr/>
          <p:nvPr/>
        </p:nvSpPr>
        <p:spPr>
          <a:xfrm>
            <a:off x="9312372" y="2730467"/>
            <a:ext cx="2011302" cy="954107"/>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04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KẾT LUẬN</a:t>
            </a:r>
          </a:p>
        </p:txBody>
      </p:sp>
      <p:sp>
        <p:nvSpPr>
          <p:cNvPr id="70" name="Hình chữ nhật: Góc Tròn 1">
            <a:extLst>
              <a:ext uri="{FF2B5EF4-FFF2-40B4-BE49-F238E27FC236}">
                <a16:creationId xmlns:a16="http://schemas.microsoft.com/office/drawing/2014/main" xmlns="" id="{71FCE0BD-8301-40FA-BC9B-E9D01B18BE1B}"/>
              </a:ext>
            </a:extLst>
          </p:cNvPr>
          <p:cNvSpPr/>
          <p:nvPr/>
        </p:nvSpPr>
        <p:spPr>
          <a:xfrm>
            <a:off x="4452669" y="795050"/>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sp>
        <p:nvSpPr>
          <p:cNvPr id="15" name="Rectangle: Rounded Corners 29">
            <a:extLst>
              <a:ext uri="{FF2B5EF4-FFF2-40B4-BE49-F238E27FC236}">
                <a16:creationId xmlns:a16="http://schemas.microsoft.com/office/drawing/2014/main" xmlns="" id="{35BA8DA8-2C48-4C78-9BCF-9796A83A9286}"/>
              </a:ext>
            </a:extLst>
          </p:cNvPr>
          <p:cNvSpPr/>
          <p:nvPr/>
        </p:nvSpPr>
        <p:spPr>
          <a:xfrm>
            <a:off x="374545" y="7272666"/>
            <a:ext cx="5518634" cy="3266833"/>
          </a:xfrm>
          <a:prstGeom prst="roundRect">
            <a:avLst>
              <a:gd name="adj" fmla="val 843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vi-V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Để có một đội ngũ nhân viên chuyên nghiệp, giàu kinh nghiệm và năng lực cao cần có sự quản lý chặt chẽ của công ty. </a:t>
            </a:r>
            <a:endParaRPr lang="en-US"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r>
              <a:rPr lang="en-US"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V</a:t>
            </a:r>
            <a:r>
              <a:rPr lang="vi-V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iệc điều chuyển nhân viên vào các phòng ban thích hợp với năng lực của nhân viên, tổ chức các đợt đào tạo nâng cao tay nghề cho nhân viên, có các hình thức khen thưởng, khích lệ nhân viên yêu công việc của mình. </a:t>
            </a:r>
            <a:endParaRPr lang="en-US"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r>
              <a:rPr lang="vi-V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Mặt khác cũng có những hình thức kỷ luật, khiển trách khi nhân viên làm sai, gây ảnh hưởng đến uy tín, thương hiệu của công ty. </a:t>
            </a:r>
            <a:endParaRPr lang="en-US"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endParaRPr lang="en-MY" dirty="0">
              <a:solidFill>
                <a:schemeClr val="tx1"/>
              </a:solidFill>
            </a:endParaRPr>
          </a:p>
        </p:txBody>
      </p:sp>
      <p:sp>
        <p:nvSpPr>
          <p:cNvPr id="16" name="Rectangle: Rounded Corners 45">
            <a:extLst>
              <a:ext uri="{FF2B5EF4-FFF2-40B4-BE49-F238E27FC236}">
                <a16:creationId xmlns:a16="http://schemas.microsoft.com/office/drawing/2014/main" xmlns="" id="{3A7F5ECF-D43B-445D-874D-640478F6348E}"/>
              </a:ext>
            </a:extLst>
          </p:cNvPr>
          <p:cNvSpPr/>
          <p:nvPr/>
        </p:nvSpPr>
        <p:spPr>
          <a:xfrm>
            <a:off x="463036" y="10898172"/>
            <a:ext cx="5518634" cy="1917283"/>
          </a:xfrm>
          <a:prstGeom prst="roundRect">
            <a:avLst>
              <a:gd name="adj" fmla="val 9659"/>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vi-V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Nhân viên được hưởng lương theo quy định của công ty, có các khoản thưởng lương nếu nhân viên làm vượt sản phẩm, hay làm tốt công việc của mình.  </a:t>
            </a:r>
            <a:endParaRPr lang="en-US"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p:txBody>
      </p:sp>
      <p:grpSp>
        <p:nvGrpSpPr>
          <p:cNvPr id="17" name="Group 16">
            <a:extLst>
              <a:ext uri="{FF2B5EF4-FFF2-40B4-BE49-F238E27FC236}">
                <a16:creationId xmlns:a16="http://schemas.microsoft.com/office/drawing/2014/main" xmlns="" id="{3D7989DC-AF6F-4E80-8FD1-D5AB3948DC35}"/>
              </a:ext>
            </a:extLst>
          </p:cNvPr>
          <p:cNvGrpSpPr/>
          <p:nvPr/>
        </p:nvGrpSpPr>
        <p:grpSpPr>
          <a:xfrm>
            <a:off x="13489617" y="294968"/>
            <a:ext cx="3804765" cy="6866515"/>
            <a:chOff x="3047759" y="-2093800"/>
            <a:chExt cx="3804765" cy="6866515"/>
          </a:xfrm>
        </p:grpSpPr>
        <p:sp>
          <p:nvSpPr>
            <p:cNvPr id="18" name="Rectangle: Rounded Corners 8">
              <a:extLst>
                <a:ext uri="{FF2B5EF4-FFF2-40B4-BE49-F238E27FC236}">
                  <a16:creationId xmlns:a16="http://schemas.microsoft.com/office/drawing/2014/main" xmlns="" id="{20CA0166-CE46-4441-80E0-E3746F8F0DF8}"/>
                </a:ext>
              </a:extLst>
            </p:cNvPr>
            <p:cNvSpPr/>
            <p:nvPr/>
          </p:nvSpPr>
          <p:spPr>
            <a:xfrm>
              <a:off x="3047759" y="-2093800"/>
              <a:ext cx="3804765" cy="6807332"/>
            </a:xfrm>
            <a:prstGeom prst="roundRect">
              <a:avLst>
                <a:gd name="adj" fmla="val 11080"/>
              </a:avLst>
            </a:prstGeom>
            <a:solidFill>
              <a:schemeClr val="tx1"/>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9" name="Group 18">
              <a:extLst>
                <a:ext uri="{FF2B5EF4-FFF2-40B4-BE49-F238E27FC236}">
                  <a16:creationId xmlns:a16="http://schemas.microsoft.com/office/drawing/2014/main" xmlns="" id="{70E4D595-D3EA-4482-84D5-6F518D141EBE}"/>
                </a:ext>
              </a:extLst>
            </p:cNvPr>
            <p:cNvGrpSpPr/>
            <p:nvPr/>
          </p:nvGrpSpPr>
          <p:grpSpPr>
            <a:xfrm>
              <a:off x="3075709" y="-2062547"/>
              <a:ext cx="3740727" cy="6835262"/>
              <a:chOff x="3075709" y="-2062547"/>
              <a:chExt cx="3740727" cy="6835262"/>
            </a:xfrm>
          </p:grpSpPr>
          <p:sp>
            <p:nvSpPr>
              <p:cNvPr id="20" name="Rectangle: Rounded Corners 18">
                <a:extLst>
                  <a:ext uri="{FF2B5EF4-FFF2-40B4-BE49-F238E27FC236}">
                    <a16:creationId xmlns:a16="http://schemas.microsoft.com/office/drawing/2014/main" xmlns="" id="{2D7311CC-22D1-483B-A1B5-519B03B4601A}"/>
                  </a:ext>
                </a:extLst>
              </p:cNvPr>
              <p:cNvSpPr/>
              <p:nvPr/>
            </p:nvSpPr>
            <p:spPr>
              <a:xfrm>
                <a:off x="3075709" y="-2057400"/>
                <a:ext cx="3740727" cy="6733309"/>
              </a:xfrm>
              <a:prstGeom prst="roundRect">
                <a:avLst>
                  <a:gd name="adj" fmla="val 9252"/>
                </a:avLst>
              </a:prstGeom>
              <a:blipFill>
                <a:blip r:embed="rId4"/>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Hình chữ nhật: Góc Tròn 33">
                <a:extLst>
                  <a:ext uri="{FF2B5EF4-FFF2-40B4-BE49-F238E27FC236}">
                    <a16:creationId xmlns:a16="http://schemas.microsoft.com/office/drawing/2014/main" xmlns="" id="{BEEF8D4F-AA9D-404E-965C-D2A3ABD8757E}"/>
                  </a:ext>
                </a:extLst>
              </p:cNvPr>
              <p:cNvSpPr/>
              <p:nvPr/>
            </p:nvSpPr>
            <p:spPr>
              <a:xfrm>
                <a:off x="3801677" y="-2062547"/>
                <a:ext cx="2180995" cy="11379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ình chữ nhật: Góc Tròn 32">
                <a:extLst>
                  <a:ext uri="{FF2B5EF4-FFF2-40B4-BE49-F238E27FC236}">
                    <a16:creationId xmlns:a16="http://schemas.microsoft.com/office/drawing/2014/main" xmlns="" id="{16976DC8-0865-4280-BF74-0904AFED4706}"/>
                  </a:ext>
                </a:extLst>
              </p:cNvPr>
              <p:cNvSpPr/>
              <p:nvPr/>
            </p:nvSpPr>
            <p:spPr>
              <a:xfrm>
                <a:off x="3538136" y="4658917"/>
                <a:ext cx="2528948" cy="113798"/>
              </a:xfrm>
              <a:prstGeom prst="roundRect">
                <a:avLst>
                  <a:gd name="adj" fmla="val 22757"/>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701162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750" advTm="0">
        <p159:morph option="byObject"/>
      </p:transition>
    </mc:Choice>
    <mc:Fallback>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40">
            <a:extLst>
              <a:ext uri="{FF2B5EF4-FFF2-40B4-BE49-F238E27FC236}">
                <a16:creationId xmlns:a16="http://schemas.microsoft.com/office/drawing/2014/main" xmlns="" id="{D34A131F-FA73-4994-A76E-EC2C31DEF61F}"/>
              </a:ext>
            </a:extLst>
          </p:cNvPr>
          <p:cNvSpPr/>
          <p:nvPr/>
        </p:nvSpPr>
        <p:spPr>
          <a:xfrm>
            <a:off x="-8876719" y="2156075"/>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43">
            <a:extLst>
              <a:ext uri="{FF2B5EF4-FFF2-40B4-BE49-F238E27FC236}">
                <a16:creationId xmlns:a16="http://schemas.microsoft.com/office/drawing/2014/main" xmlns="" id="{B71A262D-3868-4E2F-99BB-4A5C7D0FFCEE}"/>
              </a:ext>
            </a:extLst>
          </p:cNvPr>
          <p:cNvSpPr/>
          <p:nvPr/>
        </p:nvSpPr>
        <p:spPr>
          <a:xfrm>
            <a:off x="-8751370" y="2385563"/>
            <a:ext cx="1387928" cy="431487"/>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1</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38" name="Rectangle 44">
            <a:extLst>
              <a:ext uri="{FF2B5EF4-FFF2-40B4-BE49-F238E27FC236}">
                <a16:creationId xmlns:a16="http://schemas.microsoft.com/office/drawing/2014/main" xmlns="" id="{35D38E93-BC12-4076-859E-03E7EEE7FB6E}"/>
              </a:ext>
            </a:extLst>
          </p:cNvPr>
          <p:cNvSpPr/>
          <p:nvPr/>
        </p:nvSpPr>
        <p:spPr>
          <a:xfrm>
            <a:off x="-8751982" y="2988180"/>
            <a:ext cx="2108181" cy="535843"/>
          </a:xfrm>
          <a:prstGeom prst="rect">
            <a:avLst/>
          </a:prstGeom>
          <a:solidFill>
            <a:schemeClr val="accent1">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1</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40" name="Rectangle: Rounded Corners 40">
            <a:extLst>
              <a:ext uri="{FF2B5EF4-FFF2-40B4-BE49-F238E27FC236}">
                <a16:creationId xmlns:a16="http://schemas.microsoft.com/office/drawing/2014/main" xmlns="" id="{025F0450-82DB-41F0-88AD-CF90531967DB}"/>
              </a:ext>
            </a:extLst>
          </p:cNvPr>
          <p:cNvSpPr/>
          <p:nvPr/>
        </p:nvSpPr>
        <p:spPr>
          <a:xfrm>
            <a:off x="-6085247" y="2113746"/>
            <a:ext cx="2699662" cy="2284709"/>
          </a:xfrm>
          <a:prstGeom prst="roundRect">
            <a:avLst>
              <a:gd name="adj" fmla="val 21776"/>
            </a:avLst>
          </a:prstGeom>
          <a:solidFill>
            <a:srgbClr val="D054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Rectangle 43">
            <a:extLst>
              <a:ext uri="{FF2B5EF4-FFF2-40B4-BE49-F238E27FC236}">
                <a16:creationId xmlns:a16="http://schemas.microsoft.com/office/drawing/2014/main" xmlns="" id="{BBF4F4C4-4294-45B8-90C4-A9B3B3A0295B}"/>
              </a:ext>
            </a:extLst>
          </p:cNvPr>
          <p:cNvSpPr/>
          <p:nvPr/>
        </p:nvSpPr>
        <p:spPr>
          <a:xfrm>
            <a:off x="-5946065" y="2619249"/>
            <a:ext cx="1493582" cy="403390"/>
          </a:xfrm>
          <a:prstGeom prst="rect">
            <a:avLst/>
          </a:prstGeom>
          <a:solidFill>
            <a:srgbClr val="D05400"/>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2</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43" name="Rectangle 44">
            <a:extLst>
              <a:ext uri="{FF2B5EF4-FFF2-40B4-BE49-F238E27FC236}">
                <a16:creationId xmlns:a16="http://schemas.microsoft.com/office/drawing/2014/main" xmlns="" id="{FA4BC61C-FD30-493B-BCF3-CAA5895A7C82}"/>
              </a:ext>
            </a:extLst>
          </p:cNvPr>
          <p:cNvSpPr/>
          <p:nvPr/>
        </p:nvSpPr>
        <p:spPr>
          <a:xfrm>
            <a:off x="-5928725" y="3022639"/>
            <a:ext cx="1615425" cy="253916"/>
          </a:xfrm>
          <a:prstGeom prst="rect">
            <a:avLst/>
          </a:prstGeom>
          <a:solidFill>
            <a:srgbClr val="D05400"/>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2</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49" name="Rectangle: Rounded Corners 40">
            <a:extLst>
              <a:ext uri="{FF2B5EF4-FFF2-40B4-BE49-F238E27FC236}">
                <a16:creationId xmlns:a16="http://schemas.microsoft.com/office/drawing/2014/main" xmlns="" id="{C6C1244B-D8D7-41D5-9B2D-5F5794D39BCF}"/>
              </a:ext>
            </a:extLst>
          </p:cNvPr>
          <p:cNvSpPr/>
          <p:nvPr/>
        </p:nvSpPr>
        <p:spPr>
          <a:xfrm>
            <a:off x="-3031222" y="2134720"/>
            <a:ext cx="2480348" cy="2242760"/>
          </a:xfrm>
          <a:prstGeom prst="roundRect">
            <a:avLst>
              <a:gd name="adj" fmla="val 21776"/>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43">
            <a:extLst>
              <a:ext uri="{FF2B5EF4-FFF2-40B4-BE49-F238E27FC236}">
                <a16:creationId xmlns:a16="http://schemas.microsoft.com/office/drawing/2014/main" xmlns="" id="{179E4536-BCC6-44B7-A1A6-F574C920AF39}"/>
              </a:ext>
            </a:extLst>
          </p:cNvPr>
          <p:cNvSpPr/>
          <p:nvPr/>
        </p:nvSpPr>
        <p:spPr>
          <a:xfrm>
            <a:off x="-2895806" y="2432674"/>
            <a:ext cx="1451684" cy="369332"/>
          </a:xfrm>
          <a:prstGeom prst="rect">
            <a:avLst/>
          </a:prstGeom>
          <a:solidFill>
            <a:srgbClr val="619428"/>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3</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2" name="Rectangle 44">
            <a:extLst>
              <a:ext uri="{FF2B5EF4-FFF2-40B4-BE49-F238E27FC236}">
                <a16:creationId xmlns:a16="http://schemas.microsoft.com/office/drawing/2014/main" xmlns="" id="{680776EC-AEF6-4DC3-AABC-54FF57C0A0CB}"/>
              </a:ext>
            </a:extLst>
          </p:cNvPr>
          <p:cNvSpPr/>
          <p:nvPr/>
        </p:nvSpPr>
        <p:spPr>
          <a:xfrm>
            <a:off x="-2878952" y="2796992"/>
            <a:ext cx="1434830" cy="253916"/>
          </a:xfrm>
          <a:prstGeom prst="rect">
            <a:avLst/>
          </a:prstGeom>
          <a:solidFill>
            <a:srgbClr val="619428"/>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3</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54" name="Rectangle: Rounded Corners 40">
            <a:extLst>
              <a:ext uri="{FF2B5EF4-FFF2-40B4-BE49-F238E27FC236}">
                <a16:creationId xmlns:a16="http://schemas.microsoft.com/office/drawing/2014/main" xmlns="" id="{3C32C037-6F50-4237-BDD9-4A56391AA7EB}"/>
              </a:ext>
            </a:extLst>
          </p:cNvPr>
          <p:cNvSpPr/>
          <p:nvPr/>
        </p:nvSpPr>
        <p:spPr>
          <a:xfrm>
            <a:off x="-398604" y="-337426"/>
            <a:ext cx="13166953" cy="7447134"/>
          </a:xfrm>
          <a:prstGeom prst="roundRect">
            <a:avLst>
              <a:gd name="adj" fmla="val 7738"/>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43">
            <a:extLst>
              <a:ext uri="{FF2B5EF4-FFF2-40B4-BE49-F238E27FC236}">
                <a16:creationId xmlns:a16="http://schemas.microsoft.com/office/drawing/2014/main" xmlns="" id="{39CFD826-50FB-4ABE-AB84-DD98B68C0DCE}"/>
              </a:ext>
            </a:extLst>
          </p:cNvPr>
          <p:cNvSpPr/>
          <p:nvPr/>
        </p:nvSpPr>
        <p:spPr>
          <a:xfrm>
            <a:off x="823626" y="166255"/>
            <a:ext cx="4074628" cy="769441"/>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KẾT LUẬN</a:t>
            </a:r>
          </a:p>
        </p:txBody>
      </p:sp>
      <p:sp>
        <p:nvSpPr>
          <p:cNvPr id="2" name="Hình chữ nhật: Góc Tròn 1">
            <a:extLst>
              <a:ext uri="{FF2B5EF4-FFF2-40B4-BE49-F238E27FC236}">
                <a16:creationId xmlns:a16="http://schemas.microsoft.com/office/drawing/2014/main" xmlns="" id="{4C616653-0915-4AA3-8346-6C8F073F1FDD}"/>
              </a:ext>
            </a:extLst>
          </p:cNvPr>
          <p:cNvSpPr/>
          <p:nvPr/>
        </p:nvSpPr>
        <p:spPr>
          <a:xfrm>
            <a:off x="4537730" y="-1405114"/>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sp>
        <p:nvSpPr>
          <p:cNvPr id="27" name="Hộp Văn bản 26">
            <a:extLst>
              <a:ext uri="{FF2B5EF4-FFF2-40B4-BE49-F238E27FC236}">
                <a16:creationId xmlns:a16="http://schemas.microsoft.com/office/drawing/2014/main" xmlns="" id="{88E353A7-802B-447F-94C0-064933F97152}"/>
              </a:ext>
            </a:extLst>
          </p:cNvPr>
          <p:cNvSpPr txBox="1"/>
          <p:nvPr/>
        </p:nvSpPr>
        <p:spPr>
          <a:xfrm>
            <a:off x="-4571993" y="5332405"/>
            <a:ext cx="2644588"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Ghi chú nội dung 3</a:t>
            </a:r>
          </a:p>
        </p:txBody>
      </p:sp>
      <p:sp>
        <p:nvSpPr>
          <p:cNvPr id="29" name="Rectangle: Rounded Corners 29">
            <a:extLst>
              <a:ext uri="{FF2B5EF4-FFF2-40B4-BE49-F238E27FC236}">
                <a16:creationId xmlns:a16="http://schemas.microsoft.com/office/drawing/2014/main" xmlns="" id="{57314627-5658-4859-A725-9672C1393AF5}"/>
              </a:ext>
            </a:extLst>
          </p:cNvPr>
          <p:cNvSpPr/>
          <p:nvPr/>
        </p:nvSpPr>
        <p:spPr>
          <a:xfrm>
            <a:off x="492532" y="1166834"/>
            <a:ext cx="5518634" cy="3266833"/>
          </a:xfrm>
          <a:prstGeom prst="roundRect">
            <a:avLst>
              <a:gd name="adj" fmla="val 843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vi-V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Để có một đội ngũ nhân viên chuyên nghiệp, giàu kinh nghiệm và năng lực cao cần có sự quản lý chặt chẽ của công ty. </a:t>
            </a:r>
            <a:endParaRPr lang="en-US"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r>
              <a:rPr lang="en-US"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V</a:t>
            </a:r>
            <a:r>
              <a:rPr lang="vi-V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iệc điều chuyển nhân viên vào các phòng ban thích hợp với năng lực của nhân viên, tổ chức các đợt đào tạo nâng cao tay nghề cho nhân viên, có các hình thức khen thưởng, khích lệ nhân viên yêu công việc của mình. </a:t>
            </a:r>
            <a:endParaRPr lang="en-US"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r>
              <a:rPr lang="vi-V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Mặt khác cũng có những hình thức kỷ luật, khiển trách khi nhân viên làm sai, gây ảnh hưởng đến uy tín, thương hiệu của công ty. </a:t>
            </a:r>
            <a:endParaRPr lang="en-US"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endParaRPr lang="en-MY" dirty="0">
              <a:solidFill>
                <a:schemeClr val="tx1"/>
              </a:solidFill>
            </a:endParaRPr>
          </a:p>
        </p:txBody>
      </p:sp>
      <p:sp>
        <p:nvSpPr>
          <p:cNvPr id="33" name="Rectangle: Rounded Corners 45">
            <a:extLst>
              <a:ext uri="{FF2B5EF4-FFF2-40B4-BE49-F238E27FC236}">
                <a16:creationId xmlns:a16="http://schemas.microsoft.com/office/drawing/2014/main" xmlns="" id="{26BFDF7B-AAFB-47F0-B28A-37534B56E9AA}"/>
              </a:ext>
            </a:extLst>
          </p:cNvPr>
          <p:cNvSpPr/>
          <p:nvPr/>
        </p:nvSpPr>
        <p:spPr>
          <a:xfrm>
            <a:off x="492532" y="4703849"/>
            <a:ext cx="5518634" cy="1917283"/>
          </a:xfrm>
          <a:prstGeom prst="roundRect">
            <a:avLst>
              <a:gd name="adj" fmla="val 9659"/>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ü"/>
            </a:pPr>
            <a:r>
              <a:rPr lang="vi-VN" sz="18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Nhân viên được hưởng lương theo quy định của công ty, có các khoản thưởng lương nếu nhân viên làm vượt sản phẩm, hay làm tốt công việc của mình.  </a:t>
            </a:r>
            <a:endParaRPr lang="en-US"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p:txBody>
      </p:sp>
      <p:grpSp>
        <p:nvGrpSpPr>
          <p:cNvPr id="46" name="Group 45">
            <a:extLst>
              <a:ext uri="{FF2B5EF4-FFF2-40B4-BE49-F238E27FC236}">
                <a16:creationId xmlns:a16="http://schemas.microsoft.com/office/drawing/2014/main" xmlns="" id="{CCFD027B-784A-4F70-A861-41E95CD77C49}"/>
              </a:ext>
            </a:extLst>
          </p:cNvPr>
          <p:cNvGrpSpPr/>
          <p:nvPr/>
        </p:nvGrpSpPr>
        <p:grpSpPr>
          <a:xfrm>
            <a:off x="7619759" y="0"/>
            <a:ext cx="3804765" cy="6866515"/>
            <a:chOff x="3047759" y="-2093800"/>
            <a:chExt cx="3804765" cy="6866515"/>
          </a:xfrm>
        </p:grpSpPr>
        <p:sp>
          <p:nvSpPr>
            <p:cNvPr id="47" name="Rectangle: Rounded Corners 8">
              <a:extLst>
                <a:ext uri="{FF2B5EF4-FFF2-40B4-BE49-F238E27FC236}">
                  <a16:creationId xmlns:a16="http://schemas.microsoft.com/office/drawing/2014/main" xmlns="" id="{2E475056-D1BE-458F-8455-00AF956C051A}"/>
                </a:ext>
              </a:extLst>
            </p:cNvPr>
            <p:cNvSpPr/>
            <p:nvPr/>
          </p:nvSpPr>
          <p:spPr>
            <a:xfrm>
              <a:off x="3047759" y="-2093800"/>
              <a:ext cx="3804765" cy="6807332"/>
            </a:xfrm>
            <a:prstGeom prst="roundRect">
              <a:avLst>
                <a:gd name="adj" fmla="val 11080"/>
              </a:avLst>
            </a:prstGeom>
            <a:solidFill>
              <a:schemeClr val="tx1"/>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48" name="Group 47">
              <a:extLst>
                <a:ext uri="{FF2B5EF4-FFF2-40B4-BE49-F238E27FC236}">
                  <a16:creationId xmlns:a16="http://schemas.microsoft.com/office/drawing/2014/main" xmlns="" id="{33A46714-2592-405C-A256-BE671C600C37}"/>
                </a:ext>
              </a:extLst>
            </p:cNvPr>
            <p:cNvGrpSpPr/>
            <p:nvPr/>
          </p:nvGrpSpPr>
          <p:grpSpPr>
            <a:xfrm>
              <a:off x="3075709" y="-2062547"/>
              <a:ext cx="3740727" cy="6835262"/>
              <a:chOff x="3075709" y="-2062547"/>
              <a:chExt cx="3740727" cy="6835262"/>
            </a:xfrm>
          </p:grpSpPr>
          <p:sp>
            <p:nvSpPr>
              <p:cNvPr id="50" name="Rectangle: Rounded Corners 18">
                <a:extLst>
                  <a:ext uri="{FF2B5EF4-FFF2-40B4-BE49-F238E27FC236}">
                    <a16:creationId xmlns:a16="http://schemas.microsoft.com/office/drawing/2014/main" xmlns="" id="{400DBDB1-0F7E-4494-B670-9B3E7AD4131B}"/>
                  </a:ext>
                </a:extLst>
              </p:cNvPr>
              <p:cNvSpPr/>
              <p:nvPr/>
            </p:nvSpPr>
            <p:spPr>
              <a:xfrm>
                <a:off x="3075709" y="-2057400"/>
                <a:ext cx="3740727" cy="6733309"/>
              </a:xfrm>
              <a:prstGeom prst="roundRect">
                <a:avLst>
                  <a:gd name="adj" fmla="val 9252"/>
                </a:avLst>
              </a:prstGeom>
              <a:blipFill>
                <a:blip r:embed="rId2"/>
                <a:stretch>
                  <a:fillRect/>
                </a:stretch>
              </a:blip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3" name="Hình chữ nhật: Góc Tròn 33">
                <a:extLst>
                  <a:ext uri="{FF2B5EF4-FFF2-40B4-BE49-F238E27FC236}">
                    <a16:creationId xmlns:a16="http://schemas.microsoft.com/office/drawing/2014/main" xmlns="" id="{3816ADE6-8AA6-42FD-B444-2A05F810770B}"/>
                  </a:ext>
                </a:extLst>
              </p:cNvPr>
              <p:cNvSpPr/>
              <p:nvPr/>
            </p:nvSpPr>
            <p:spPr>
              <a:xfrm>
                <a:off x="3801677" y="-2062547"/>
                <a:ext cx="2180995" cy="113798"/>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ình chữ nhật: Góc Tròn 32">
                <a:extLst>
                  <a:ext uri="{FF2B5EF4-FFF2-40B4-BE49-F238E27FC236}">
                    <a16:creationId xmlns:a16="http://schemas.microsoft.com/office/drawing/2014/main" xmlns="" id="{7633E466-758C-44C0-9234-ECCD3E9AA6AD}"/>
                  </a:ext>
                </a:extLst>
              </p:cNvPr>
              <p:cNvSpPr/>
              <p:nvPr/>
            </p:nvSpPr>
            <p:spPr>
              <a:xfrm>
                <a:off x="3538136" y="4658917"/>
                <a:ext cx="2528948" cy="113798"/>
              </a:xfrm>
              <a:prstGeom prst="roundRect">
                <a:avLst>
                  <a:gd name="adj" fmla="val 22757"/>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8034787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xmlns=""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40529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2" name="Hình chữ nhật: Góc Tròn 1">
            <a:extLst>
              <a:ext uri="{FF2B5EF4-FFF2-40B4-BE49-F238E27FC236}">
                <a16:creationId xmlns:a16="http://schemas.microsoft.com/office/drawing/2014/main" xmlns="" id="{9B3EEEA9-B1D4-43F6-96EF-05059AE6112E}"/>
              </a:ext>
            </a:extLst>
          </p:cNvPr>
          <p:cNvSpPr/>
          <p:nvPr/>
        </p:nvSpPr>
        <p:spPr>
          <a:xfrm>
            <a:off x="-3540960" y="-1682682"/>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cxnSp>
        <p:nvCxnSpPr>
          <p:cNvPr id="10" name="Straight Connector 9">
            <a:extLst>
              <a:ext uri="{FF2B5EF4-FFF2-40B4-BE49-F238E27FC236}">
                <a16:creationId xmlns:a16="http://schemas.microsoft.com/office/drawing/2014/main" xmlns="" id="{60B865AA-92E6-4BC8-AD5C-9471C5FFF241}"/>
              </a:ext>
            </a:extLst>
          </p:cNvPr>
          <p:cNvCxnSpPr>
            <a:cxnSpLocks/>
          </p:cNvCxnSpPr>
          <p:nvPr/>
        </p:nvCxnSpPr>
        <p:spPr>
          <a:xfrm flipH="1">
            <a:off x="156656" y="781050"/>
            <a:ext cx="3598516" cy="4646735"/>
          </a:xfrm>
          <a:prstGeom prst="line">
            <a:avLst/>
          </a:prstGeom>
          <a:ln w="38100">
            <a:solidFill>
              <a:schemeClr val="bg1">
                <a:lumMod val="6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xmlns="" id="{29EB9D7A-AE66-44B4-AC12-FD14F194BC29}"/>
              </a:ext>
            </a:extLst>
          </p:cNvPr>
          <p:cNvGrpSpPr/>
          <p:nvPr/>
        </p:nvGrpSpPr>
        <p:grpSpPr>
          <a:xfrm>
            <a:off x="1708927" y="2203940"/>
            <a:ext cx="4426500" cy="902104"/>
            <a:chOff x="2665963" y="2203940"/>
            <a:chExt cx="4426500" cy="902104"/>
          </a:xfrm>
        </p:grpSpPr>
        <p:sp>
          <p:nvSpPr>
            <p:cNvPr id="12" name="Rectangle 14">
              <a:extLst>
                <a:ext uri="{FF2B5EF4-FFF2-40B4-BE49-F238E27FC236}">
                  <a16:creationId xmlns:a16="http://schemas.microsoft.com/office/drawing/2014/main" xmlns="" id="{896AFD8F-56D5-4BAF-BAF2-A2E8DDC376B4}"/>
                </a:ext>
              </a:extLst>
            </p:cNvPr>
            <p:cNvSpPr/>
            <p:nvPr/>
          </p:nvSpPr>
          <p:spPr>
            <a:xfrm rot="413416">
              <a:off x="2665963" y="2702402"/>
              <a:ext cx="3116518" cy="403642"/>
            </a:xfrm>
            <a:custGeom>
              <a:avLst/>
              <a:gdLst>
                <a:gd name="connsiteX0" fmla="*/ 0 w 2309446"/>
                <a:gd name="connsiteY0" fmla="*/ 0 h 609600"/>
                <a:gd name="connsiteX1" fmla="*/ 2309446 w 2309446"/>
                <a:gd name="connsiteY1" fmla="*/ 0 h 609600"/>
                <a:gd name="connsiteX2" fmla="*/ 2309446 w 2309446"/>
                <a:gd name="connsiteY2" fmla="*/ 609600 h 609600"/>
                <a:gd name="connsiteX3" fmla="*/ 0 w 2309446"/>
                <a:gd name="connsiteY3" fmla="*/ 609600 h 609600"/>
                <a:gd name="connsiteX4" fmla="*/ 0 w 2309446"/>
                <a:gd name="connsiteY4" fmla="*/ 0 h 609600"/>
                <a:gd name="connsiteX0" fmla="*/ 0 w 2309446"/>
                <a:gd name="connsiteY0" fmla="*/ 23446 h 633046"/>
                <a:gd name="connsiteX1" fmla="*/ 1219199 w 2309446"/>
                <a:gd name="connsiteY1" fmla="*/ 0 h 633046"/>
                <a:gd name="connsiteX2" fmla="*/ 2309446 w 2309446"/>
                <a:gd name="connsiteY2" fmla="*/ 633046 h 633046"/>
                <a:gd name="connsiteX3" fmla="*/ 0 w 2309446"/>
                <a:gd name="connsiteY3" fmla="*/ 633046 h 633046"/>
                <a:gd name="connsiteX4" fmla="*/ 0 w 2309446"/>
                <a:gd name="connsiteY4" fmla="*/ 23446 h 633046"/>
                <a:gd name="connsiteX0" fmla="*/ 0 w 2309446"/>
                <a:gd name="connsiteY0" fmla="*/ 0 h 609600"/>
                <a:gd name="connsiteX1" fmla="*/ 1219199 w 2309446"/>
                <a:gd name="connsiteY1" fmla="*/ 11723 h 609600"/>
                <a:gd name="connsiteX2" fmla="*/ 2309446 w 2309446"/>
                <a:gd name="connsiteY2" fmla="*/ 609600 h 609600"/>
                <a:gd name="connsiteX3" fmla="*/ 0 w 2309446"/>
                <a:gd name="connsiteY3" fmla="*/ 609600 h 609600"/>
                <a:gd name="connsiteX4" fmla="*/ 0 w 2309446"/>
                <a:gd name="connsiteY4" fmla="*/ 0 h 609600"/>
                <a:gd name="connsiteX0" fmla="*/ 542182 w 2309446"/>
                <a:gd name="connsiteY0" fmla="*/ 346746 h 597877"/>
                <a:gd name="connsiteX1" fmla="*/ 1219199 w 2309446"/>
                <a:gd name="connsiteY1" fmla="*/ 0 h 597877"/>
                <a:gd name="connsiteX2" fmla="*/ 2309446 w 2309446"/>
                <a:gd name="connsiteY2" fmla="*/ 597877 h 597877"/>
                <a:gd name="connsiteX3" fmla="*/ 0 w 2309446"/>
                <a:gd name="connsiteY3" fmla="*/ 597877 h 597877"/>
                <a:gd name="connsiteX4" fmla="*/ 542182 w 2309446"/>
                <a:gd name="connsiteY4" fmla="*/ 346746 h 597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446" h="597877">
                  <a:moveTo>
                    <a:pt x="542182" y="346746"/>
                  </a:moveTo>
                  <a:lnTo>
                    <a:pt x="1219199" y="0"/>
                  </a:lnTo>
                  <a:lnTo>
                    <a:pt x="2309446" y="597877"/>
                  </a:lnTo>
                  <a:lnTo>
                    <a:pt x="0" y="597877"/>
                  </a:lnTo>
                  <a:lnTo>
                    <a:pt x="542182" y="346746"/>
                  </a:lnTo>
                  <a:close/>
                </a:path>
              </a:pathLst>
            </a:custGeom>
            <a:gradFill>
              <a:gsLst>
                <a:gs pos="20000">
                  <a:schemeClr val="tx1">
                    <a:lumMod val="65000"/>
                    <a:lumOff val="35000"/>
                  </a:schemeClr>
                </a:gs>
                <a:gs pos="52000">
                  <a:schemeClr val="bg2">
                    <a:lumMod val="50000"/>
                  </a:schemeClr>
                </a:gs>
                <a:gs pos="83000">
                  <a:schemeClr val="bg2">
                    <a:lumMod val="90000"/>
                  </a:schemeClr>
                </a:gs>
              </a:gsLst>
              <a:lin ang="0" scaled="1"/>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3" name="Group 12">
              <a:extLst>
                <a:ext uri="{FF2B5EF4-FFF2-40B4-BE49-F238E27FC236}">
                  <a16:creationId xmlns:a16="http://schemas.microsoft.com/office/drawing/2014/main" xmlns="" id="{A591A799-622E-4B28-922A-8C0F9BD75C71}"/>
                </a:ext>
              </a:extLst>
            </p:cNvPr>
            <p:cNvGrpSpPr/>
            <p:nvPr/>
          </p:nvGrpSpPr>
          <p:grpSpPr>
            <a:xfrm>
              <a:off x="2783528" y="2203940"/>
              <a:ext cx="4308935" cy="852391"/>
              <a:chOff x="2572512" y="4114800"/>
              <a:chExt cx="4308935" cy="852391"/>
            </a:xfrm>
          </p:grpSpPr>
          <p:grpSp>
            <p:nvGrpSpPr>
              <p:cNvPr id="14" name="Group 13">
                <a:extLst>
                  <a:ext uri="{FF2B5EF4-FFF2-40B4-BE49-F238E27FC236}">
                    <a16:creationId xmlns:a16="http://schemas.microsoft.com/office/drawing/2014/main" xmlns="" id="{51256386-BE9F-4883-A713-EDC9CA32CEF4}"/>
                  </a:ext>
                </a:extLst>
              </p:cNvPr>
              <p:cNvGrpSpPr/>
              <p:nvPr/>
            </p:nvGrpSpPr>
            <p:grpSpPr>
              <a:xfrm>
                <a:off x="2572512" y="4114800"/>
                <a:ext cx="4308935" cy="852391"/>
                <a:chOff x="2572512" y="4114800"/>
                <a:chExt cx="4308935" cy="852391"/>
              </a:xfrm>
            </p:grpSpPr>
            <p:sp>
              <p:nvSpPr>
                <p:cNvPr id="16" name="Parallelogram 15">
                  <a:extLst>
                    <a:ext uri="{FF2B5EF4-FFF2-40B4-BE49-F238E27FC236}">
                      <a16:creationId xmlns:a16="http://schemas.microsoft.com/office/drawing/2014/main" xmlns="" id="{1018BAB9-DA4C-405C-9BDF-A94F9C4B0BE3}"/>
                    </a:ext>
                  </a:extLst>
                </p:cNvPr>
                <p:cNvSpPr/>
                <p:nvPr/>
              </p:nvSpPr>
              <p:spPr>
                <a:xfrm rot="1573221">
                  <a:off x="2726448" y="4122408"/>
                  <a:ext cx="438912" cy="844783"/>
                </a:xfrm>
                <a:prstGeom prst="parallelogram">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Freeform: Shape 16">
                  <a:extLst>
                    <a:ext uri="{FF2B5EF4-FFF2-40B4-BE49-F238E27FC236}">
                      <a16:creationId xmlns:a16="http://schemas.microsoft.com/office/drawing/2014/main" xmlns="" id="{A631497C-536B-4195-9B20-10960F20EEDC}"/>
                    </a:ext>
                  </a:extLst>
                </p:cNvPr>
                <p:cNvSpPr/>
                <p:nvPr/>
              </p:nvSpPr>
              <p:spPr>
                <a:xfrm>
                  <a:off x="2572512" y="4114800"/>
                  <a:ext cx="4308935" cy="715108"/>
                </a:xfrm>
                <a:custGeom>
                  <a:avLst/>
                  <a:gdLst>
                    <a:gd name="connsiteX0" fmla="*/ 3501998 w 4308935"/>
                    <a:gd name="connsiteY0" fmla="*/ 0 h 715108"/>
                    <a:gd name="connsiteX1" fmla="*/ 4189748 w 4308935"/>
                    <a:gd name="connsiteY1" fmla="*/ 0 h 715108"/>
                    <a:gd name="connsiteX2" fmla="*/ 4308935 w 4308935"/>
                    <a:gd name="connsiteY2" fmla="*/ 119187 h 715108"/>
                    <a:gd name="connsiteX3" fmla="*/ 4308935 w 4308935"/>
                    <a:gd name="connsiteY3" fmla="*/ 595921 h 715108"/>
                    <a:gd name="connsiteX4" fmla="*/ 4189748 w 4308935"/>
                    <a:gd name="connsiteY4" fmla="*/ 715108 h 715108"/>
                    <a:gd name="connsiteX5" fmla="*/ 3501998 w 4308935"/>
                    <a:gd name="connsiteY5" fmla="*/ 715108 h 715108"/>
                    <a:gd name="connsiteX6" fmla="*/ 3490378 w 4308935"/>
                    <a:gd name="connsiteY6" fmla="*/ 712762 h 715108"/>
                    <a:gd name="connsiteX7" fmla="*/ 0 w 4308935"/>
                    <a:gd name="connsiteY7" fmla="*/ 712762 h 715108"/>
                    <a:gd name="connsiteX8" fmla="*/ 417895 w 4308935"/>
                    <a:gd name="connsiteY8" fmla="*/ 5626 h 715108"/>
                    <a:gd name="connsiteX9" fmla="*/ 3474132 w 4308935"/>
                    <a:gd name="connsiteY9" fmla="*/ 5626 h 71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935" h="715108">
                      <a:moveTo>
                        <a:pt x="3501998" y="0"/>
                      </a:moveTo>
                      <a:lnTo>
                        <a:pt x="4189748" y="0"/>
                      </a:lnTo>
                      <a:cubicBezTo>
                        <a:pt x="4255573" y="0"/>
                        <a:pt x="4308935" y="53362"/>
                        <a:pt x="4308935" y="119187"/>
                      </a:cubicBezTo>
                      <a:lnTo>
                        <a:pt x="4308935" y="595921"/>
                      </a:lnTo>
                      <a:cubicBezTo>
                        <a:pt x="4308935" y="661746"/>
                        <a:pt x="4255573" y="715108"/>
                        <a:pt x="4189748" y="715108"/>
                      </a:cubicBezTo>
                      <a:lnTo>
                        <a:pt x="3501998" y="715108"/>
                      </a:lnTo>
                      <a:lnTo>
                        <a:pt x="3490378" y="712762"/>
                      </a:lnTo>
                      <a:lnTo>
                        <a:pt x="0" y="712762"/>
                      </a:lnTo>
                      <a:lnTo>
                        <a:pt x="417895" y="5626"/>
                      </a:lnTo>
                      <a:lnTo>
                        <a:pt x="3474132" y="5626"/>
                      </a:lnTo>
                      <a:close/>
                    </a:path>
                  </a:pathLst>
                </a:custGeom>
                <a:gradFill flip="none" rotWithShape="1">
                  <a:gsLst>
                    <a:gs pos="20000">
                      <a:schemeClr val="accent4">
                        <a:lumMod val="50000"/>
                      </a:schemeClr>
                    </a:gs>
                    <a:gs pos="52000">
                      <a:schemeClr val="accent4">
                        <a:lumMod val="75000"/>
                      </a:schemeClr>
                    </a:gs>
                    <a:gs pos="91000">
                      <a:schemeClr val="accent4">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dirty="0">
                      <a:solidFill>
                        <a:schemeClr val="bg1"/>
                      </a:solidFill>
                      <a:latin typeface="Arial" panose="020B0604020202020204" pitchFamily="34" charset="0"/>
                      <a:cs typeface="Arial" panose="020B0604020202020204" pitchFamily="34" charset="0"/>
                    </a:rPr>
                    <a:t>PHÂN TÍCH HỆ THỐNG</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HƯỚNG ĐỐI TƯỢNG</a:t>
                  </a:r>
                </a:p>
              </p:txBody>
            </p:sp>
            <p:sp>
              <p:nvSpPr>
                <p:cNvPr id="18" name="Graphic 8" descr="Heart">
                  <a:extLst>
                    <a:ext uri="{FF2B5EF4-FFF2-40B4-BE49-F238E27FC236}">
                      <a16:creationId xmlns:a16="http://schemas.microsoft.com/office/drawing/2014/main" xmlns="" id="{1A51A8D0-D37E-49A6-BDDD-60FC2023DA8F}"/>
                    </a:ext>
                  </a:extLst>
                </p:cNvPr>
                <p:cNvSpPr/>
                <p:nvPr/>
              </p:nvSpPr>
              <p:spPr>
                <a:xfrm>
                  <a:off x="6182458" y="4255477"/>
                  <a:ext cx="534865" cy="441518"/>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noFill/>
                <a:ln w="19050"/>
              </p:spPr>
              <p:style>
                <a:lnRef idx="2">
                  <a:schemeClr val="dk1"/>
                </a:lnRef>
                <a:fillRef idx="1">
                  <a:schemeClr val="lt1"/>
                </a:fillRef>
                <a:effectRef idx="0">
                  <a:schemeClr val="dk1"/>
                </a:effectRef>
                <a:fontRef idx="minor">
                  <a:schemeClr val="dk1"/>
                </a:fontRef>
              </p:style>
              <p:txBody>
                <a:bodyPr rtlCol="0" anchor="ctr"/>
                <a:lstStyle/>
                <a:p>
                  <a:endParaRPr lang="en-US">
                    <a:solidFill>
                      <a:schemeClr val="bg1"/>
                    </a:solidFill>
                  </a:endParaRPr>
                </a:p>
              </p:txBody>
            </p:sp>
          </p:grpSp>
          <p:sp>
            <p:nvSpPr>
              <p:cNvPr id="15" name="TextBox 14">
                <a:extLst>
                  <a:ext uri="{FF2B5EF4-FFF2-40B4-BE49-F238E27FC236}">
                    <a16:creationId xmlns:a16="http://schemas.microsoft.com/office/drawing/2014/main" xmlns="" id="{CACD5DCD-545A-41AB-A0B1-2F5A969F6E94}"/>
                  </a:ext>
                </a:extLst>
              </p:cNvPr>
              <p:cNvSpPr txBox="1"/>
              <p:nvPr/>
            </p:nvSpPr>
            <p:spPr>
              <a:xfrm>
                <a:off x="2813538" y="4243754"/>
                <a:ext cx="633048"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02</a:t>
                </a:r>
              </a:p>
            </p:txBody>
          </p:sp>
        </p:grpSp>
      </p:grpSp>
      <p:grpSp>
        <p:nvGrpSpPr>
          <p:cNvPr id="19" name="Group 18">
            <a:extLst>
              <a:ext uri="{FF2B5EF4-FFF2-40B4-BE49-F238E27FC236}">
                <a16:creationId xmlns:a16="http://schemas.microsoft.com/office/drawing/2014/main" xmlns="" id="{75C2482C-5FE6-47A2-A730-88607CFC8E02}"/>
              </a:ext>
            </a:extLst>
          </p:cNvPr>
          <p:cNvGrpSpPr/>
          <p:nvPr/>
        </p:nvGrpSpPr>
        <p:grpSpPr>
          <a:xfrm>
            <a:off x="2670555" y="1101970"/>
            <a:ext cx="4308935" cy="902102"/>
            <a:chOff x="3334513" y="2919047"/>
            <a:chExt cx="4308935" cy="902102"/>
          </a:xfrm>
        </p:grpSpPr>
        <p:sp>
          <p:nvSpPr>
            <p:cNvPr id="20" name="Rectangle 14">
              <a:extLst>
                <a:ext uri="{FF2B5EF4-FFF2-40B4-BE49-F238E27FC236}">
                  <a16:creationId xmlns:a16="http://schemas.microsoft.com/office/drawing/2014/main" xmlns="" id="{16F8F68F-A577-4CAB-B2E5-FEAD5524458E}"/>
                </a:ext>
              </a:extLst>
            </p:cNvPr>
            <p:cNvSpPr/>
            <p:nvPr/>
          </p:nvSpPr>
          <p:spPr>
            <a:xfrm rot="413416">
              <a:off x="3377023" y="3417507"/>
              <a:ext cx="3116518" cy="403642"/>
            </a:xfrm>
            <a:custGeom>
              <a:avLst/>
              <a:gdLst>
                <a:gd name="connsiteX0" fmla="*/ 0 w 2309446"/>
                <a:gd name="connsiteY0" fmla="*/ 0 h 609600"/>
                <a:gd name="connsiteX1" fmla="*/ 2309446 w 2309446"/>
                <a:gd name="connsiteY1" fmla="*/ 0 h 609600"/>
                <a:gd name="connsiteX2" fmla="*/ 2309446 w 2309446"/>
                <a:gd name="connsiteY2" fmla="*/ 609600 h 609600"/>
                <a:gd name="connsiteX3" fmla="*/ 0 w 2309446"/>
                <a:gd name="connsiteY3" fmla="*/ 609600 h 609600"/>
                <a:gd name="connsiteX4" fmla="*/ 0 w 2309446"/>
                <a:gd name="connsiteY4" fmla="*/ 0 h 609600"/>
                <a:gd name="connsiteX0" fmla="*/ 0 w 2309446"/>
                <a:gd name="connsiteY0" fmla="*/ 23446 h 633046"/>
                <a:gd name="connsiteX1" fmla="*/ 1219199 w 2309446"/>
                <a:gd name="connsiteY1" fmla="*/ 0 h 633046"/>
                <a:gd name="connsiteX2" fmla="*/ 2309446 w 2309446"/>
                <a:gd name="connsiteY2" fmla="*/ 633046 h 633046"/>
                <a:gd name="connsiteX3" fmla="*/ 0 w 2309446"/>
                <a:gd name="connsiteY3" fmla="*/ 633046 h 633046"/>
                <a:gd name="connsiteX4" fmla="*/ 0 w 2309446"/>
                <a:gd name="connsiteY4" fmla="*/ 23446 h 633046"/>
                <a:gd name="connsiteX0" fmla="*/ 0 w 2309446"/>
                <a:gd name="connsiteY0" fmla="*/ 0 h 609600"/>
                <a:gd name="connsiteX1" fmla="*/ 1219199 w 2309446"/>
                <a:gd name="connsiteY1" fmla="*/ 11723 h 609600"/>
                <a:gd name="connsiteX2" fmla="*/ 2309446 w 2309446"/>
                <a:gd name="connsiteY2" fmla="*/ 609600 h 609600"/>
                <a:gd name="connsiteX3" fmla="*/ 0 w 2309446"/>
                <a:gd name="connsiteY3" fmla="*/ 609600 h 609600"/>
                <a:gd name="connsiteX4" fmla="*/ 0 w 2309446"/>
                <a:gd name="connsiteY4" fmla="*/ 0 h 609600"/>
                <a:gd name="connsiteX0" fmla="*/ 542182 w 2309446"/>
                <a:gd name="connsiteY0" fmla="*/ 346746 h 597877"/>
                <a:gd name="connsiteX1" fmla="*/ 1219199 w 2309446"/>
                <a:gd name="connsiteY1" fmla="*/ 0 h 597877"/>
                <a:gd name="connsiteX2" fmla="*/ 2309446 w 2309446"/>
                <a:gd name="connsiteY2" fmla="*/ 597877 h 597877"/>
                <a:gd name="connsiteX3" fmla="*/ 0 w 2309446"/>
                <a:gd name="connsiteY3" fmla="*/ 597877 h 597877"/>
                <a:gd name="connsiteX4" fmla="*/ 542182 w 2309446"/>
                <a:gd name="connsiteY4" fmla="*/ 346746 h 597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446" h="597877">
                  <a:moveTo>
                    <a:pt x="542182" y="346746"/>
                  </a:moveTo>
                  <a:lnTo>
                    <a:pt x="1219199" y="0"/>
                  </a:lnTo>
                  <a:lnTo>
                    <a:pt x="2309446" y="597877"/>
                  </a:lnTo>
                  <a:lnTo>
                    <a:pt x="0" y="597877"/>
                  </a:lnTo>
                  <a:lnTo>
                    <a:pt x="542182" y="346746"/>
                  </a:lnTo>
                  <a:close/>
                </a:path>
              </a:pathLst>
            </a:custGeom>
            <a:gradFill>
              <a:gsLst>
                <a:gs pos="20000">
                  <a:schemeClr val="tx1">
                    <a:lumMod val="65000"/>
                    <a:lumOff val="35000"/>
                  </a:schemeClr>
                </a:gs>
                <a:gs pos="52000">
                  <a:schemeClr val="bg2">
                    <a:lumMod val="50000"/>
                  </a:schemeClr>
                </a:gs>
                <a:gs pos="83000">
                  <a:schemeClr val="bg2">
                    <a:lumMod val="90000"/>
                  </a:schemeClr>
                </a:gs>
              </a:gsLst>
              <a:lin ang="0" scaled="1"/>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 name="Group 20">
              <a:extLst>
                <a:ext uri="{FF2B5EF4-FFF2-40B4-BE49-F238E27FC236}">
                  <a16:creationId xmlns:a16="http://schemas.microsoft.com/office/drawing/2014/main" xmlns="" id="{16F85C24-2451-4EBB-8F0B-1F02EEC5FFF2}"/>
                </a:ext>
              </a:extLst>
            </p:cNvPr>
            <p:cNvGrpSpPr/>
            <p:nvPr/>
          </p:nvGrpSpPr>
          <p:grpSpPr>
            <a:xfrm>
              <a:off x="3334513" y="2919047"/>
              <a:ext cx="4308935" cy="852391"/>
              <a:chOff x="2572512" y="4114800"/>
              <a:chExt cx="4308935" cy="852391"/>
            </a:xfrm>
          </p:grpSpPr>
          <p:grpSp>
            <p:nvGrpSpPr>
              <p:cNvPr id="22" name="Group 21">
                <a:extLst>
                  <a:ext uri="{FF2B5EF4-FFF2-40B4-BE49-F238E27FC236}">
                    <a16:creationId xmlns:a16="http://schemas.microsoft.com/office/drawing/2014/main" xmlns="" id="{8C092E59-FCD1-4CAB-BFC4-E4CE704AB0CE}"/>
                  </a:ext>
                </a:extLst>
              </p:cNvPr>
              <p:cNvGrpSpPr/>
              <p:nvPr/>
            </p:nvGrpSpPr>
            <p:grpSpPr>
              <a:xfrm>
                <a:off x="2572512" y="4114800"/>
                <a:ext cx="4308935" cy="852391"/>
                <a:chOff x="2572512" y="4114800"/>
                <a:chExt cx="4308935" cy="852391"/>
              </a:xfrm>
            </p:grpSpPr>
            <p:sp>
              <p:nvSpPr>
                <p:cNvPr id="24" name="Parallelogram 23">
                  <a:extLst>
                    <a:ext uri="{FF2B5EF4-FFF2-40B4-BE49-F238E27FC236}">
                      <a16:creationId xmlns:a16="http://schemas.microsoft.com/office/drawing/2014/main" xmlns="" id="{73CD0717-5112-4CFE-BE5E-A5703D94ADEC}"/>
                    </a:ext>
                  </a:extLst>
                </p:cNvPr>
                <p:cNvSpPr/>
                <p:nvPr/>
              </p:nvSpPr>
              <p:spPr>
                <a:xfrm rot="1573221">
                  <a:off x="2726448" y="4122408"/>
                  <a:ext cx="438912" cy="844783"/>
                </a:xfrm>
                <a:prstGeom prst="parallelogram">
                  <a:avLst/>
                </a:prstGeom>
                <a:solidFill>
                  <a:srgbClr val="7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Freeform: Shape 24">
                  <a:extLst>
                    <a:ext uri="{FF2B5EF4-FFF2-40B4-BE49-F238E27FC236}">
                      <a16:creationId xmlns:a16="http://schemas.microsoft.com/office/drawing/2014/main" xmlns="" id="{ACA5B8EA-3159-4D93-AF5D-4E25255A29CA}"/>
                    </a:ext>
                  </a:extLst>
                </p:cNvPr>
                <p:cNvSpPr/>
                <p:nvPr/>
              </p:nvSpPr>
              <p:spPr>
                <a:xfrm>
                  <a:off x="2572512" y="4114800"/>
                  <a:ext cx="4308935" cy="715108"/>
                </a:xfrm>
                <a:custGeom>
                  <a:avLst/>
                  <a:gdLst>
                    <a:gd name="connsiteX0" fmla="*/ 3501998 w 4308935"/>
                    <a:gd name="connsiteY0" fmla="*/ 0 h 715108"/>
                    <a:gd name="connsiteX1" fmla="*/ 4189748 w 4308935"/>
                    <a:gd name="connsiteY1" fmla="*/ 0 h 715108"/>
                    <a:gd name="connsiteX2" fmla="*/ 4308935 w 4308935"/>
                    <a:gd name="connsiteY2" fmla="*/ 119187 h 715108"/>
                    <a:gd name="connsiteX3" fmla="*/ 4308935 w 4308935"/>
                    <a:gd name="connsiteY3" fmla="*/ 595921 h 715108"/>
                    <a:gd name="connsiteX4" fmla="*/ 4189748 w 4308935"/>
                    <a:gd name="connsiteY4" fmla="*/ 715108 h 715108"/>
                    <a:gd name="connsiteX5" fmla="*/ 3501998 w 4308935"/>
                    <a:gd name="connsiteY5" fmla="*/ 715108 h 715108"/>
                    <a:gd name="connsiteX6" fmla="*/ 3490378 w 4308935"/>
                    <a:gd name="connsiteY6" fmla="*/ 712762 h 715108"/>
                    <a:gd name="connsiteX7" fmla="*/ 0 w 4308935"/>
                    <a:gd name="connsiteY7" fmla="*/ 712762 h 715108"/>
                    <a:gd name="connsiteX8" fmla="*/ 417895 w 4308935"/>
                    <a:gd name="connsiteY8" fmla="*/ 5626 h 715108"/>
                    <a:gd name="connsiteX9" fmla="*/ 3474132 w 4308935"/>
                    <a:gd name="connsiteY9" fmla="*/ 5626 h 71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935" h="715108">
                      <a:moveTo>
                        <a:pt x="3501998" y="0"/>
                      </a:moveTo>
                      <a:lnTo>
                        <a:pt x="4189748" y="0"/>
                      </a:lnTo>
                      <a:cubicBezTo>
                        <a:pt x="4255573" y="0"/>
                        <a:pt x="4308935" y="53362"/>
                        <a:pt x="4308935" y="119187"/>
                      </a:cubicBezTo>
                      <a:lnTo>
                        <a:pt x="4308935" y="595921"/>
                      </a:lnTo>
                      <a:cubicBezTo>
                        <a:pt x="4308935" y="661746"/>
                        <a:pt x="4255573" y="715108"/>
                        <a:pt x="4189748" y="715108"/>
                      </a:cubicBezTo>
                      <a:lnTo>
                        <a:pt x="3501998" y="715108"/>
                      </a:lnTo>
                      <a:lnTo>
                        <a:pt x="3490378" y="712762"/>
                      </a:lnTo>
                      <a:lnTo>
                        <a:pt x="0" y="712762"/>
                      </a:lnTo>
                      <a:lnTo>
                        <a:pt x="417895" y="5626"/>
                      </a:lnTo>
                      <a:lnTo>
                        <a:pt x="3474132" y="5626"/>
                      </a:lnTo>
                      <a:close/>
                    </a:path>
                  </a:pathLst>
                </a:custGeom>
                <a:gradFill flip="none" rotWithShape="1">
                  <a:gsLst>
                    <a:gs pos="15000">
                      <a:srgbClr val="C00000"/>
                    </a:gs>
                    <a:gs pos="52000">
                      <a:srgbClr val="C00000">
                        <a:lumMod val="89000"/>
                        <a:lumOff val="11000"/>
                      </a:srgbClr>
                    </a:gs>
                    <a:gs pos="91000">
                      <a:srgbClr val="EA324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bg1"/>
                      </a:solidFill>
                    </a:rPr>
                    <a:t>    </a:t>
                  </a:r>
                  <a:r>
                    <a:rPr lang="en-US" sz="2000" dirty="0">
                      <a:solidFill>
                        <a:schemeClr val="bg1"/>
                      </a:solidFill>
                      <a:latin typeface="Arial" panose="020B0604020202020204" pitchFamily="34" charset="0"/>
                      <a:cs typeface="Arial" panose="020B0604020202020204" pitchFamily="34" charset="0"/>
                    </a:rPr>
                    <a:t>KHẢO SÁT HỆ THỐNG</a:t>
                  </a:r>
                  <a:endParaRPr lang="en-US" dirty="0">
                    <a:solidFill>
                      <a:schemeClr val="bg1"/>
                    </a:solidFill>
                  </a:endParaRPr>
                </a:p>
              </p:txBody>
            </p:sp>
            <p:sp>
              <p:nvSpPr>
                <p:cNvPr id="26" name="Graphic 8" descr="Heart">
                  <a:extLst>
                    <a:ext uri="{FF2B5EF4-FFF2-40B4-BE49-F238E27FC236}">
                      <a16:creationId xmlns:a16="http://schemas.microsoft.com/office/drawing/2014/main" xmlns="" id="{E2FC5456-C39C-43AA-9F54-BE651EC57BD8}"/>
                    </a:ext>
                  </a:extLst>
                </p:cNvPr>
                <p:cNvSpPr/>
                <p:nvPr/>
              </p:nvSpPr>
              <p:spPr>
                <a:xfrm>
                  <a:off x="6182458" y="4255477"/>
                  <a:ext cx="534865" cy="441518"/>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noFill/>
                <a:ln w="19050"/>
              </p:spPr>
              <p:style>
                <a:lnRef idx="2">
                  <a:schemeClr val="dk1"/>
                </a:lnRef>
                <a:fillRef idx="1">
                  <a:schemeClr val="lt1"/>
                </a:fillRef>
                <a:effectRef idx="0">
                  <a:schemeClr val="dk1"/>
                </a:effectRef>
                <a:fontRef idx="minor">
                  <a:schemeClr val="dk1"/>
                </a:fontRef>
              </p:style>
              <p:txBody>
                <a:bodyPr rtlCol="0" anchor="ctr"/>
                <a:lstStyle/>
                <a:p>
                  <a:endParaRPr lang="en-US">
                    <a:solidFill>
                      <a:schemeClr val="bg1"/>
                    </a:solidFill>
                  </a:endParaRPr>
                </a:p>
              </p:txBody>
            </p:sp>
          </p:grpSp>
          <p:sp>
            <p:nvSpPr>
              <p:cNvPr id="23" name="TextBox 22">
                <a:extLst>
                  <a:ext uri="{FF2B5EF4-FFF2-40B4-BE49-F238E27FC236}">
                    <a16:creationId xmlns:a16="http://schemas.microsoft.com/office/drawing/2014/main" xmlns="" id="{D80DE9FE-05E6-4692-91F3-98B1846879E2}"/>
                  </a:ext>
                </a:extLst>
              </p:cNvPr>
              <p:cNvSpPr txBox="1"/>
              <p:nvPr/>
            </p:nvSpPr>
            <p:spPr>
              <a:xfrm>
                <a:off x="2813538" y="4243754"/>
                <a:ext cx="633048"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01</a:t>
                </a:r>
              </a:p>
            </p:txBody>
          </p:sp>
        </p:grpSp>
      </p:grpSp>
      <p:grpSp>
        <p:nvGrpSpPr>
          <p:cNvPr id="27" name="Group 26">
            <a:extLst>
              <a:ext uri="{FF2B5EF4-FFF2-40B4-BE49-F238E27FC236}">
                <a16:creationId xmlns:a16="http://schemas.microsoft.com/office/drawing/2014/main" xmlns="" id="{185447C6-94FB-4BC4-B9A9-FA8E3ED2F009}"/>
              </a:ext>
            </a:extLst>
          </p:cNvPr>
          <p:cNvGrpSpPr/>
          <p:nvPr/>
        </p:nvGrpSpPr>
        <p:grpSpPr>
          <a:xfrm>
            <a:off x="816054" y="3329355"/>
            <a:ext cx="4416696" cy="890378"/>
            <a:chOff x="1773090" y="3329355"/>
            <a:chExt cx="4416696" cy="890378"/>
          </a:xfrm>
        </p:grpSpPr>
        <p:sp>
          <p:nvSpPr>
            <p:cNvPr id="28" name="Rectangle 14">
              <a:extLst>
                <a:ext uri="{FF2B5EF4-FFF2-40B4-BE49-F238E27FC236}">
                  <a16:creationId xmlns:a16="http://schemas.microsoft.com/office/drawing/2014/main" xmlns="" id="{B9044B3E-13D7-4C5F-990C-ACE986CD60E5}"/>
                </a:ext>
              </a:extLst>
            </p:cNvPr>
            <p:cNvSpPr/>
            <p:nvPr/>
          </p:nvSpPr>
          <p:spPr>
            <a:xfrm rot="413416">
              <a:off x="1773090" y="3816091"/>
              <a:ext cx="3116518" cy="403642"/>
            </a:xfrm>
            <a:custGeom>
              <a:avLst/>
              <a:gdLst>
                <a:gd name="connsiteX0" fmla="*/ 0 w 2309446"/>
                <a:gd name="connsiteY0" fmla="*/ 0 h 609600"/>
                <a:gd name="connsiteX1" fmla="*/ 2309446 w 2309446"/>
                <a:gd name="connsiteY1" fmla="*/ 0 h 609600"/>
                <a:gd name="connsiteX2" fmla="*/ 2309446 w 2309446"/>
                <a:gd name="connsiteY2" fmla="*/ 609600 h 609600"/>
                <a:gd name="connsiteX3" fmla="*/ 0 w 2309446"/>
                <a:gd name="connsiteY3" fmla="*/ 609600 h 609600"/>
                <a:gd name="connsiteX4" fmla="*/ 0 w 2309446"/>
                <a:gd name="connsiteY4" fmla="*/ 0 h 609600"/>
                <a:gd name="connsiteX0" fmla="*/ 0 w 2309446"/>
                <a:gd name="connsiteY0" fmla="*/ 23446 h 633046"/>
                <a:gd name="connsiteX1" fmla="*/ 1219199 w 2309446"/>
                <a:gd name="connsiteY1" fmla="*/ 0 h 633046"/>
                <a:gd name="connsiteX2" fmla="*/ 2309446 w 2309446"/>
                <a:gd name="connsiteY2" fmla="*/ 633046 h 633046"/>
                <a:gd name="connsiteX3" fmla="*/ 0 w 2309446"/>
                <a:gd name="connsiteY3" fmla="*/ 633046 h 633046"/>
                <a:gd name="connsiteX4" fmla="*/ 0 w 2309446"/>
                <a:gd name="connsiteY4" fmla="*/ 23446 h 633046"/>
                <a:gd name="connsiteX0" fmla="*/ 0 w 2309446"/>
                <a:gd name="connsiteY0" fmla="*/ 0 h 609600"/>
                <a:gd name="connsiteX1" fmla="*/ 1219199 w 2309446"/>
                <a:gd name="connsiteY1" fmla="*/ 11723 h 609600"/>
                <a:gd name="connsiteX2" fmla="*/ 2309446 w 2309446"/>
                <a:gd name="connsiteY2" fmla="*/ 609600 h 609600"/>
                <a:gd name="connsiteX3" fmla="*/ 0 w 2309446"/>
                <a:gd name="connsiteY3" fmla="*/ 609600 h 609600"/>
                <a:gd name="connsiteX4" fmla="*/ 0 w 2309446"/>
                <a:gd name="connsiteY4" fmla="*/ 0 h 609600"/>
                <a:gd name="connsiteX0" fmla="*/ 542182 w 2309446"/>
                <a:gd name="connsiteY0" fmla="*/ 346746 h 597877"/>
                <a:gd name="connsiteX1" fmla="*/ 1219199 w 2309446"/>
                <a:gd name="connsiteY1" fmla="*/ 0 h 597877"/>
                <a:gd name="connsiteX2" fmla="*/ 2309446 w 2309446"/>
                <a:gd name="connsiteY2" fmla="*/ 597877 h 597877"/>
                <a:gd name="connsiteX3" fmla="*/ 0 w 2309446"/>
                <a:gd name="connsiteY3" fmla="*/ 597877 h 597877"/>
                <a:gd name="connsiteX4" fmla="*/ 542182 w 2309446"/>
                <a:gd name="connsiteY4" fmla="*/ 346746 h 597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446" h="597877">
                  <a:moveTo>
                    <a:pt x="542182" y="346746"/>
                  </a:moveTo>
                  <a:lnTo>
                    <a:pt x="1219199" y="0"/>
                  </a:lnTo>
                  <a:lnTo>
                    <a:pt x="2309446" y="597877"/>
                  </a:lnTo>
                  <a:lnTo>
                    <a:pt x="0" y="597877"/>
                  </a:lnTo>
                  <a:lnTo>
                    <a:pt x="542182" y="346746"/>
                  </a:lnTo>
                  <a:close/>
                </a:path>
              </a:pathLst>
            </a:custGeom>
            <a:gradFill>
              <a:gsLst>
                <a:gs pos="20000">
                  <a:schemeClr val="tx1">
                    <a:lumMod val="65000"/>
                    <a:lumOff val="35000"/>
                  </a:schemeClr>
                </a:gs>
                <a:gs pos="52000">
                  <a:schemeClr val="bg2">
                    <a:lumMod val="50000"/>
                  </a:schemeClr>
                </a:gs>
                <a:gs pos="83000">
                  <a:schemeClr val="bg2">
                    <a:lumMod val="90000"/>
                  </a:schemeClr>
                </a:gs>
              </a:gsLst>
              <a:lin ang="0" scaled="1"/>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9" name="Group 28">
              <a:extLst>
                <a:ext uri="{FF2B5EF4-FFF2-40B4-BE49-F238E27FC236}">
                  <a16:creationId xmlns:a16="http://schemas.microsoft.com/office/drawing/2014/main" xmlns="" id="{8FB1702A-4A0B-4C6F-8A34-51C83037FA84}"/>
                </a:ext>
              </a:extLst>
            </p:cNvPr>
            <p:cNvGrpSpPr/>
            <p:nvPr/>
          </p:nvGrpSpPr>
          <p:grpSpPr>
            <a:xfrm>
              <a:off x="1880851" y="3329355"/>
              <a:ext cx="4308935" cy="852391"/>
              <a:chOff x="2572512" y="4114800"/>
              <a:chExt cx="4308935" cy="852391"/>
            </a:xfrm>
          </p:grpSpPr>
          <p:grpSp>
            <p:nvGrpSpPr>
              <p:cNvPr id="30" name="Group 29">
                <a:extLst>
                  <a:ext uri="{FF2B5EF4-FFF2-40B4-BE49-F238E27FC236}">
                    <a16:creationId xmlns:a16="http://schemas.microsoft.com/office/drawing/2014/main" xmlns="" id="{E89B36EE-54CF-4C9B-B274-71C4E103A1BA}"/>
                  </a:ext>
                </a:extLst>
              </p:cNvPr>
              <p:cNvGrpSpPr/>
              <p:nvPr/>
            </p:nvGrpSpPr>
            <p:grpSpPr>
              <a:xfrm>
                <a:off x="2572512" y="4114800"/>
                <a:ext cx="4308935" cy="852391"/>
                <a:chOff x="2572512" y="4114800"/>
                <a:chExt cx="4308935" cy="852391"/>
              </a:xfrm>
            </p:grpSpPr>
            <p:sp>
              <p:nvSpPr>
                <p:cNvPr id="32" name="Parallelogram 31">
                  <a:extLst>
                    <a:ext uri="{FF2B5EF4-FFF2-40B4-BE49-F238E27FC236}">
                      <a16:creationId xmlns:a16="http://schemas.microsoft.com/office/drawing/2014/main" xmlns="" id="{64D5236E-8101-49B7-A92A-7EC8DD11959A}"/>
                    </a:ext>
                  </a:extLst>
                </p:cNvPr>
                <p:cNvSpPr/>
                <p:nvPr/>
              </p:nvSpPr>
              <p:spPr>
                <a:xfrm rot="1573221">
                  <a:off x="2726448" y="4122408"/>
                  <a:ext cx="438912" cy="844783"/>
                </a:xfrm>
                <a:prstGeom prst="parallelogram">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Freeform: Shape 32">
                  <a:extLst>
                    <a:ext uri="{FF2B5EF4-FFF2-40B4-BE49-F238E27FC236}">
                      <a16:creationId xmlns:a16="http://schemas.microsoft.com/office/drawing/2014/main" xmlns="" id="{B9FCE99B-DC6A-4E82-BFB8-CC900837BCAB}"/>
                    </a:ext>
                  </a:extLst>
                </p:cNvPr>
                <p:cNvSpPr/>
                <p:nvPr/>
              </p:nvSpPr>
              <p:spPr>
                <a:xfrm>
                  <a:off x="2572512" y="4114800"/>
                  <a:ext cx="4308935" cy="715108"/>
                </a:xfrm>
                <a:custGeom>
                  <a:avLst/>
                  <a:gdLst>
                    <a:gd name="connsiteX0" fmla="*/ 3501998 w 4308935"/>
                    <a:gd name="connsiteY0" fmla="*/ 0 h 715108"/>
                    <a:gd name="connsiteX1" fmla="*/ 4189748 w 4308935"/>
                    <a:gd name="connsiteY1" fmla="*/ 0 h 715108"/>
                    <a:gd name="connsiteX2" fmla="*/ 4308935 w 4308935"/>
                    <a:gd name="connsiteY2" fmla="*/ 119187 h 715108"/>
                    <a:gd name="connsiteX3" fmla="*/ 4308935 w 4308935"/>
                    <a:gd name="connsiteY3" fmla="*/ 595921 h 715108"/>
                    <a:gd name="connsiteX4" fmla="*/ 4189748 w 4308935"/>
                    <a:gd name="connsiteY4" fmla="*/ 715108 h 715108"/>
                    <a:gd name="connsiteX5" fmla="*/ 3501998 w 4308935"/>
                    <a:gd name="connsiteY5" fmla="*/ 715108 h 715108"/>
                    <a:gd name="connsiteX6" fmla="*/ 3490378 w 4308935"/>
                    <a:gd name="connsiteY6" fmla="*/ 712762 h 715108"/>
                    <a:gd name="connsiteX7" fmla="*/ 0 w 4308935"/>
                    <a:gd name="connsiteY7" fmla="*/ 712762 h 715108"/>
                    <a:gd name="connsiteX8" fmla="*/ 417895 w 4308935"/>
                    <a:gd name="connsiteY8" fmla="*/ 5626 h 715108"/>
                    <a:gd name="connsiteX9" fmla="*/ 3474132 w 4308935"/>
                    <a:gd name="connsiteY9" fmla="*/ 5626 h 71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935" h="715108">
                      <a:moveTo>
                        <a:pt x="3501998" y="0"/>
                      </a:moveTo>
                      <a:lnTo>
                        <a:pt x="4189748" y="0"/>
                      </a:lnTo>
                      <a:cubicBezTo>
                        <a:pt x="4255573" y="0"/>
                        <a:pt x="4308935" y="53362"/>
                        <a:pt x="4308935" y="119187"/>
                      </a:cubicBezTo>
                      <a:lnTo>
                        <a:pt x="4308935" y="595921"/>
                      </a:lnTo>
                      <a:cubicBezTo>
                        <a:pt x="4308935" y="661746"/>
                        <a:pt x="4255573" y="715108"/>
                        <a:pt x="4189748" y="715108"/>
                      </a:cubicBezTo>
                      <a:lnTo>
                        <a:pt x="3501998" y="715108"/>
                      </a:lnTo>
                      <a:lnTo>
                        <a:pt x="3490378" y="712762"/>
                      </a:lnTo>
                      <a:lnTo>
                        <a:pt x="0" y="712762"/>
                      </a:lnTo>
                      <a:lnTo>
                        <a:pt x="417895" y="5626"/>
                      </a:lnTo>
                      <a:lnTo>
                        <a:pt x="3474132" y="5626"/>
                      </a:lnTo>
                      <a:close/>
                    </a:path>
                  </a:pathLst>
                </a:custGeom>
                <a:gradFill flip="none" rotWithShape="1">
                  <a:gsLst>
                    <a:gs pos="21000">
                      <a:schemeClr val="accent1">
                        <a:lumMod val="50000"/>
                      </a:schemeClr>
                    </a:gs>
                    <a:gs pos="52000">
                      <a:schemeClr val="accent1">
                        <a:lumMod val="75000"/>
                      </a:schemeClr>
                    </a:gs>
                    <a:gs pos="91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000" dirty="0">
                      <a:solidFill>
                        <a:schemeClr val="bg1"/>
                      </a:solidFill>
                      <a:latin typeface="Arial" panose="020B0604020202020204" pitchFamily="34" charset="0"/>
                      <a:cs typeface="Arial" panose="020B0604020202020204" pitchFamily="34" charset="0"/>
                    </a:rPr>
                    <a:t>THIẾT KẾ HỆ THỐNG</a:t>
                  </a:r>
                </a:p>
              </p:txBody>
            </p:sp>
            <p:sp>
              <p:nvSpPr>
                <p:cNvPr id="34" name="Graphic 8" descr="Heart">
                  <a:extLst>
                    <a:ext uri="{FF2B5EF4-FFF2-40B4-BE49-F238E27FC236}">
                      <a16:creationId xmlns:a16="http://schemas.microsoft.com/office/drawing/2014/main" xmlns="" id="{CBD5FF5C-53FE-4255-B108-F5E816EECC74}"/>
                    </a:ext>
                  </a:extLst>
                </p:cNvPr>
                <p:cNvSpPr/>
                <p:nvPr/>
              </p:nvSpPr>
              <p:spPr>
                <a:xfrm>
                  <a:off x="6182458" y="4255477"/>
                  <a:ext cx="534865" cy="441518"/>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noFill/>
                <a:ln w="19050"/>
              </p:spPr>
              <p:style>
                <a:lnRef idx="2">
                  <a:schemeClr val="dk1"/>
                </a:lnRef>
                <a:fillRef idx="1">
                  <a:schemeClr val="lt1"/>
                </a:fillRef>
                <a:effectRef idx="0">
                  <a:schemeClr val="dk1"/>
                </a:effectRef>
                <a:fontRef idx="minor">
                  <a:schemeClr val="dk1"/>
                </a:fontRef>
              </p:style>
              <p:txBody>
                <a:bodyPr rtlCol="0" anchor="ctr"/>
                <a:lstStyle/>
                <a:p>
                  <a:endParaRPr lang="en-US">
                    <a:solidFill>
                      <a:schemeClr val="bg1"/>
                    </a:solidFill>
                  </a:endParaRPr>
                </a:p>
              </p:txBody>
            </p:sp>
          </p:grpSp>
          <p:sp>
            <p:nvSpPr>
              <p:cNvPr id="31" name="TextBox 30">
                <a:extLst>
                  <a:ext uri="{FF2B5EF4-FFF2-40B4-BE49-F238E27FC236}">
                    <a16:creationId xmlns:a16="http://schemas.microsoft.com/office/drawing/2014/main" xmlns="" id="{FC5A5846-9D27-47B5-8364-D9C855A49B27}"/>
                  </a:ext>
                </a:extLst>
              </p:cNvPr>
              <p:cNvSpPr txBox="1"/>
              <p:nvPr/>
            </p:nvSpPr>
            <p:spPr>
              <a:xfrm>
                <a:off x="2813538" y="4243754"/>
                <a:ext cx="633048"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03</a:t>
                </a:r>
              </a:p>
            </p:txBody>
          </p:sp>
        </p:grpSp>
      </p:grpSp>
      <p:grpSp>
        <p:nvGrpSpPr>
          <p:cNvPr id="35" name="Group 34">
            <a:extLst>
              <a:ext uri="{FF2B5EF4-FFF2-40B4-BE49-F238E27FC236}">
                <a16:creationId xmlns:a16="http://schemas.microsoft.com/office/drawing/2014/main" xmlns="" id="{3FD421F0-A2A5-4FCE-BD9A-FC8471FC1698}"/>
              </a:ext>
            </a:extLst>
          </p:cNvPr>
          <p:cNvGrpSpPr/>
          <p:nvPr/>
        </p:nvGrpSpPr>
        <p:grpSpPr>
          <a:xfrm>
            <a:off x="-2643" y="4384431"/>
            <a:ext cx="4438223" cy="866933"/>
            <a:chOff x="954393" y="4384431"/>
            <a:chExt cx="4438223" cy="866933"/>
          </a:xfrm>
        </p:grpSpPr>
        <p:sp>
          <p:nvSpPr>
            <p:cNvPr id="36" name="Rectangle 14">
              <a:extLst>
                <a:ext uri="{FF2B5EF4-FFF2-40B4-BE49-F238E27FC236}">
                  <a16:creationId xmlns:a16="http://schemas.microsoft.com/office/drawing/2014/main" xmlns="" id="{C8968E78-362B-42A6-9CFC-F84A0F149EF5}"/>
                </a:ext>
              </a:extLst>
            </p:cNvPr>
            <p:cNvSpPr/>
            <p:nvPr/>
          </p:nvSpPr>
          <p:spPr>
            <a:xfrm rot="413416">
              <a:off x="954393" y="4847722"/>
              <a:ext cx="3116518" cy="403642"/>
            </a:xfrm>
            <a:custGeom>
              <a:avLst/>
              <a:gdLst>
                <a:gd name="connsiteX0" fmla="*/ 0 w 2309446"/>
                <a:gd name="connsiteY0" fmla="*/ 0 h 609600"/>
                <a:gd name="connsiteX1" fmla="*/ 2309446 w 2309446"/>
                <a:gd name="connsiteY1" fmla="*/ 0 h 609600"/>
                <a:gd name="connsiteX2" fmla="*/ 2309446 w 2309446"/>
                <a:gd name="connsiteY2" fmla="*/ 609600 h 609600"/>
                <a:gd name="connsiteX3" fmla="*/ 0 w 2309446"/>
                <a:gd name="connsiteY3" fmla="*/ 609600 h 609600"/>
                <a:gd name="connsiteX4" fmla="*/ 0 w 2309446"/>
                <a:gd name="connsiteY4" fmla="*/ 0 h 609600"/>
                <a:gd name="connsiteX0" fmla="*/ 0 w 2309446"/>
                <a:gd name="connsiteY0" fmla="*/ 23446 h 633046"/>
                <a:gd name="connsiteX1" fmla="*/ 1219199 w 2309446"/>
                <a:gd name="connsiteY1" fmla="*/ 0 h 633046"/>
                <a:gd name="connsiteX2" fmla="*/ 2309446 w 2309446"/>
                <a:gd name="connsiteY2" fmla="*/ 633046 h 633046"/>
                <a:gd name="connsiteX3" fmla="*/ 0 w 2309446"/>
                <a:gd name="connsiteY3" fmla="*/ 633046 h 633046"/>
                <a:gd name="connsiteX4" fmla="*/ 0 w 2309446"/>
                <a:gd name="connsiteY4" fmla="*/ 23446 h 633046"/>
                <a:gd name="connsiteX0" fmla="*/ 0 w 2309446"/>
                <a:gd name="connsiteY0" fmla="*/ 0 h 609600"/>
                <a:gd name="connsiteX1" fmla="*/ 1219199 w 2309446"/>
                <a:gd name="connsiteY1" fmla="*/ 11723 h 609600"/>
                <a:gd name="connsiteX2" fmla="*/ 2309446 w 2309446"/>
                <a:gd name="connsiteY2" fmla="*/ 609600 h 609600"/>
                <a:gd name="connsiteX3" fmla="*/ 0 w 2309446"/>
                <a:gd name="connsiteY3" fmla="*/ 609600 h 609600"/>
                <a:gd name="connsiteX4" fmla="*/ 0 w 2309446"/>
                <a:gd name="connsiteY4" fmla="*/ 0 h 609600"/>
                <a:gd name="connsiteX0" fmla="*/ 542182 w 2309446"/>
                <a:gd name="connsiteY0" fmla="*/ 346746 h 597877"/>
                <a:gd name="connsiteX1" fmla="*/ 1219199 w 2309446"/>
                <a:gd name="connsiteY1" fmla="*/ 0 h 597877"/>
                <a:gd name="connsiteX2" fmla="*/ 2309446 w 2309446"/>
                <a:gd name="connsiteY2" fmla="*/ 597877 h 597877"/>
                <a:gd name="connsiteX3" fmla="*/ 0 w 2309446"/>
                <a:gd name="connsiteY3" fmla="*/ 597877 h 597877"/>
                <a:gd name="connsiteX4" fmla="*/ 542182 w 2309446"/>
                <a:gd name="connsiteY4" fmla="*/ 346746 h 597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446" h="597877">
                  <a:moveTo>
                    <a:pt x="542182" y="346746"/>
                  </a:moveTo>
                  <a:lnTo>
                    <a:pt x="1219199" y="0"/>
                  </a:lnTo>
                  <a:lnTo>
                    <a:pt x="2309446" y="597877"/>
                  </a:lnTo>
                  <a:lnTo>
                    <a:pt x="0" y="597877"/>
                  </a:lnTo>
                  <a:lnTo>
                    <a:pt x="542182" y="346746"/>
                  </a:lnTo>
                  <a:close/>
                </a:path>
              </a:pathLst>
            </a:custGeom>
            <a:gradFill>
              <a:gsLst>
                <a:gs pos="20000">
                  <a:schemeClr val="tx1">
                    <a:lumMod val="65000"/>
                    <a:lumOff val="35000"/>
                  </a:schemeClr>
                </a:gs>
                <a:gs pos="52000">
                  <a:schemeClr val="bg2">
                    <a:lumMod val="50000"/>
                  </a:schemeClr>
                </a:gs>
                <a:gs pos="83000">
                  <a:schemeClr val="bg2">
                    <a:lumMod val="90000"/>
                  </a:schemeClr>
                </a:gs>
              </a:gsLst>
              <a:lin ang="0" scaled="1"/>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7" name="Group 36">
              <a:extLst>
                <a:ext uri="{FF2B5EF4-FFF2-40B4-BE49-F238E27FC236}">
                  <a16:creationId xmlns:a16="http://schemas.microsoft.com/office/drawing/2014/main" xmlns="" id="{79C4EA64-DFB1-4420-9820-7095F60ED50C}"/>
                </a:ext>
              </a:extLst>
            </p:cNvPr>
            <p:cNvGrpSpPr/>
            <p:nvPr/>
          </p:nvGrpSpPr>
          <p:grpSpPr>
            <a:xfrm>
              <a:off x="1083681" y="4384431"/>
              <a:ext cx="4308935" cy="852391"/>
              <a:chOff x="2572512" y="4114800"/>
              <a:chExt cx="4308935" cy="852391"/>
            </a:xfrm>
          </p:grpSpPr>
          <p:grpSp>
            <p:nvGrpSpPr>
              <p:cNvPr id="38" name="Group 37">
                <a:extLst>
                  <a:ext uri="{FF2B5EF4-FFF2-40B4-BE49-F238E27FC236}">
                    <a16:creationId xmlns:a16="http://schemas.microsoft.com/office/drawing/2014/main" xmlns="" id="{2B6E0556-31EA-4A5C-9C75-8A2905581803}"/>
                  </a:ext>
                </a:extLst>
              </p:cNvPr>
              <p:cNvGrpSpPr/>
              <p:nvPr/>
            </p:nvGrpSpPr>
            <p:grpSpPr>
              <a:xfrm>
                <a:off x="2572512" y="4114800"/>
                <a:ext cx="4308935" cy="852391"/>
                <a:chOff x="2572512" y="4114800"/>
                <a:chExt cx="4308935" cy="852391"/>
              </a:xfrm>
            </p:grpSpPr>
            <p:sp>
              <p:nvSpPr>
                <p:cNvPr id="40" name="Parallelogram 39">
                  <a:extLst>
                    <a:ext uri="{FF2B5EF4-FFF2-40B4-BE49-F238E27FC236}">
                      <a16:creationId xmlns:a16="http://schemas.microsoft.com/office/drawing/2014/main" xmlns="" id="{C1D44026-DE13-4126-AF66-82EC6F948CC1}"/>
                    </a:ext>
                  </a:extLst>
                </p:cNvPr>
                <p:cNvSpPr/>
                <p:nvPr/>
              </p:nvSpPr>
              <p:spPr>
                <a:xfrm rot="1573221">
                  <a:off x="2726448" y="4122408"/>
                  <a:ext cx="438912" cy="844783"/>
                </a:xfrm>
                <a:prstGeom prst="parallelogram">
                  <a:avLst/>
                </a:prstGeom>
                <a:solidFill>
                  <a:srgbClr val="66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Freeform: Shape 40">
                  <a:extLst>
                    <a:ext uri="{FF2B5EF4-FFF2-40B4-BE49-F238E27FC236}">
                      <a16:creationId xmlns:a16="http://schemas.microsoft.com/office/drawing/2014/main" xmlns="" id="{F03A1968-01B6-44C3-8BAF-CFD7FC9A1049}"/>
                    </a:ext>
                  </a:extLst>
                </p:cNvPr>
                <p:cNvSpPr/>
                <p:nvPr/>
              </p:nvSpPr>
              <p:spPr>
                <a:xfrm>
                  <a:off x="2572512" y="4114800"/>
                  <a:ext cx="4308935" cy="715108"/>
                </a:xfrm>
                <a:custGeom>
                  <a:avLst/>
                  <a:gdLst>
                    <a:gd name="connsiteX0" fmla="*/ 3501998 w 4308935"/>
                    <a:gd name="connsiteY0" fmla="*/ 0 h 715108"/>
                    <a:gd name="connsiteX1" fmla="*/ 4189748 w 4308935"/>
                    <a:gd name="connsiteY1" fmla="*/ 0 h 715108"/>
                    <a:gd name="connsiteX2" fmla="*/ 4308935 w 4308935"/>
                    <a:gd name="connsiteY2" fmla="*/ 119187 h 715108"/>
                    <a:gd name="connsiteX3" fmla="*/ 4308935 w 4308935"/>
                    <a:gd name="connsiteY3" fmla="*/ 595921 h 715108"/>
                    <a:gd name="connsiteX4" fmla="*/ 4189748 w 4308935"/>
                    <a:gd name="connsiteY4" fmla="*/ 715108 h 715108"/>
                    <a:gd name="connsiteX5" fmla="*/ 3501998 w 4308935"/>
                    <a:gd name="connsiteY5" fmla="*/ 715108 h 715108"/>
                    <a:gd name="connsiteX6" fmla="*/ 3490378 w 4308935"/>
                    <a:gd name="connsiteY6" fmla="*/ 712762 h 715108"/>
                    <a:gd name="connsiteX7" fmla="*/ 0 w 4308935"/>
                    <a:gd name="connsiteY7" fmla="*/ 712762 h 715108"/>
                    <a:gd name="connsiteX8" fmla="*/ 417895 w 4308935"/>
                    <a:gd name="connsiteY8" fmla="*/ 5626 h 715108"/>
                    <a:gd name="connsiteX9" fmla="*/ 3474132 w 4308935"/>
                    <a:gd name="connsiteY9" fmla="*/ 5626 h 715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935" h="715108">
                      <a:moveTo>
                        <a:pt x="3501998" y="0"/>
                      </a:moveTo>
                      <a:lnTo>
                        <a:pt x="4189748" y="0"/>
                      </a:lnTo>
                      <a:cubicBezTo>
                        <a:pt x="4255573" y="0"/>
                        <a:pt x="4308935" y="53362"/>
                        <a:pt x="4308935" y="119187"/>
                      </a:cubicBezTo>
                      <a:lnTo>
                        <a:pt x="4308935" y="595921"/>
                      </a:lnTo>
                      <a:cubicBezTo>
                        <a:pt x="4308935" y="661746"/>
                        <a:pt x="4255573" y="715108"/>
                        <a:pt x="4189748" y="715108"/>
                      </a:cubicBezTo>
                      <a:lnTo>
                        <a:pt x="3501998" y="715108"/>
                      </a:lnTo>
                      <a:lnTo>
                        <a:pt x="3490378" y="712762"/>
                      </a:lnTo>
                      <a:lnTo>
                        <a:pt x="0" y="712762"/>
                      </a:lnTo>
                      <a:lnTo>
                        <a:pt x="417895" y="5626"/>
                      </a:lnTo>
                      <a:lnTo>
                        <a:pt x="3474132" y="5626"/>
                      </a:lnTo>
                      <a:close/>
                    </a:path>
                  </a:pathLst>
                </a:custGeom>
                <a:gradFill flip="none" rotWithShape="1">
                  <a:gsLst>
                    <a:gs pos="20000">
                      <a:schemeClr val="accent2">
                        <a:lumMod val="50000"/>
                      </a:schemeClr>
                    </a:gs>
                    <a:gs pos="52000">
                      <a:schemeClr val="accent2">
                        <a:lumMod val="75000"/>
                      </a:schemeClr>
                    </a:gs>
                    <a:gs pos="91000">
                      <a:schemeClr val="accent2">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400" dirty="0">
                      <a:solidFill>
                        <a:schemeClr val="bg1"/>
                      </a:solidFill>
                      <a:latin typeface="Arial" panose="020B0604020202020204" pitchFamily="34" charset="0"/>
                      <a:cs typeface="Arial" panose="020B0604020202020204" pitchFamily="34" charset="0"/>
                    </a:rPr>
                    <a:t>KẾT LUẬN</a:t>
                  </a:r>
                </a:p>
              </p:txBody>
            </p:sp>
            <p:sp>
              <p:nvSpPr>
                <p:cNvPr id="42" name="Graphic 8" descr="Heart">
                  <a:extLst>
                    <a:ext uri="{FF2B5EF4-FFF2-40B4-BE49-F238E27FC236}">
                      <a16:creationId xmlns:a16="http://schemas.microsoft.com/office/drawing/2014/main" xmlns="" id="{FDAB1E5D-01EA-433C-A7B0-94BBF3D323CE}"/>
                    </a:ext>
                  </a:extLst>
                </p:cNvPr>
                <p:cNvSpPr/>
                <p:nvPr/>
              </p:nvSpPr>
              <p:spPr>
                <a:xfrm>
                  <a:off x="6182458" y="4255477"/>
                  <a:ext cx="534865" cy="441518"/>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noFill/>
                <a:ln w="19050"/>
              </p:spPr>
              <p:style>
                <a:lnRef idx="2">
                  <a:schemeClr val="dk1"/>
                </a:lnRef>
                <a:fillRef idx="1">
                  <a:schemeClr val="lt1"/>
                </a:fillRef>
                <a:effectRef idx="0">
                  <a:schemeClr val="dk1"/>
                </a:effectRef>
                <a:fontRef idx="minor">
                  <a:schemeClr val="dk1"/>
                </a:fontRef>
              </p:style>
              <p:txBody>
                <a:bodyPr rtlCol="0" anchor="ctr"/>
                <a:lstStyle/>
                <a:p>
                  <a:endParaRPr lang="en-US">
                    <a:solidFill>
                      <a:schemeClr val="bg1"/>
                    </a:solidFill>
                  </a:endParaRPr>
                </a:p>
              </p:txBody>
            </p:sp>
          </p:grpSp>
          <p:sp>
            <p:nvSpPr>
              <p:cNvPr id="39" name="TextBox 38">
                <a:extLst>
                  <a:ext uri="{FF2B5EF4-FFF2-40B4-BE49-F238E27FC236}">
                    <a16:creationId xmlns:a16="http://schemas.microsoft.com/office/drawing/2014/main" xmlns="" id="{557C6D5E-7F7B-4127-91DF-6A414D3AA963}"/>
                  </a:ext>
                </a:extLst>
              </p:cNvPr>
              <p:cNvSpPr txBox="1"/>
              <p:nvPr/>
            </p:nvSpPr>
            <p:spPr>
              <a:xfrm>
                <a:off x="2813538" y="4243754"/>
                <a:ext cx="633048"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04</a:t>
                </a:r>
              </a:p>
            </p:txBody>
          </p:sp>
        </p:grpSp>
      </p:grpSp>
      <p:sp>
        <p:nvSpPr>
          <p:cNvPr id="43" name="Parallelogram 42">
            <a:extLst>
              <a:ext uri="{FF2B5EF4-FFF2-40B4-BE49-F238E27FC236}">
                <a16:creationId xmlns:a16="http://schemas.microsoft.com/office/drawing/2014/main" xmlns="" id="{F9CA0758-561E-4606-BE2E-103B5509E3A3}"/>
              </a:ext>
            </a:extLst>
          </p:cNvPr>
          <p:cNvSpPr/>
          <p:nvPr/>
        </p:nvSpPr>
        <p:spPr>
          <a:xfrm>
            <a:off x="5669279" y="-1529543"/>
            <a:ext cx="10141528" cy="9010998"/>
          </a:xfrm>
          <a:prstGeom prst="parallelogram">
            <a:avLst/>
          </a:prstGeom>
          <a:blipFill>
            <a:blip r:embed="rId2">
              <a:extLst>
                <a:ext uri="{837473B0-CC2E-450A-ABE3-18F120FF3D39}">
                  <a1611:picAttrSrcUrl xmlns:a1611="http://schemas.microsoft.com/office/drawing/2016/11/main" xmlns="" r:i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0">
            <a:extLst>
              <a:ext uri="{FF2B5EF4-FFF2-40B4-BE49-F238E27FC236}">
                <a16:creationId xmlns:a16="http://schemas.microsoft.com/office/drawing/2014/main" xmlns="" id="{B38EF9CC-10B3-4578-8693-0B4A68C3DEA8}"/>
              </a:ext>
            </a:extLst>
          </p:cNvPr>
          <p:cNvSpPr/>
          <p:nvPr/>
        </p:nvSpPr>
        <p:spPr>
          <a:xfrm>
            <a:off x="-3320048" y="-2415930"/>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ectangle 43">
            <a:extLst>
              <a:ext uri="{FF2B5EF4-FFF2-40B4-BE49-F238E27FC236}">
                <a16:creationId xmlns:a16="http://schemas.microsoft.com/office/drawing/2014/main" xmlns="" id="{06DC2472-842F-4F9A-ADDA-A5E826680552}"/>
              </a:ext>
            </a:extLst>
          </p:cNvPr>
          <p:cNvSpPr/>
          <p:nvPr/>
        </p:nvSpPr>
        <p:spPr>
          <a:xfrm>
            <a:off x="-3194700" y="-2016321"/>
            <a:ext cx="2101944" cy="1261884"/>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01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KHẢO SÁT HỆ THỐNG</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6" name="Rectangle: Rounded Corners 40">
            <a:extLst>
              <a:ext uri="{FF2B5EF4-FFF2-40B4-BE49-F238E27FC236}">
                <a16:creationId xmlns:a16="http://schemas.microsoft.com/office/drawing/2014/main" xmlns="" id="{C81DE416-2151-4F92-8986-AC6759814437}"/>
              </a:ext>
            </a:extLst>
          </p:cNvPr>
          <p:cNvSpPr/>
          <p:nvPr/>
        </p:nvSpPr>
        <p:spPr>
          <a:xfrm>
            <a:off x="-3389769" y="-2458259"/>
            <a:ext cx="2699662" cy="2284709"/>
          </a:xfrm>
          <a:prstGeom prst="roundRect">
            <a:avLst>
              <a:gd name="adj" fmla="val 21776"/>
            </a:avLst>
          </a:prstGeom>
          <a:solidFill>
            <a:srgbClr val="D054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3">
            <a:extLst>
              <a:ext uri="{FF2B5EF4-FFF2-40B4-BE49-F238E27FC236}">
                <a16:creationId xmlns:a16="http://schemas.microsoft.com/office/drawing/2014/main" xmlns="" id="{9C2C537B-7254-4B2E-ADB4-9F37B3E06152}"/>
              </a:ext>
            </a:extLst>
          </p:cNvPr>
          <p:cNvSpPr/>
          <p:nvPr/>
        </p:nvSpPr>
        <p:spPr>
          <a:xfrm>
            <a:off x="-3209669" y="-2335527"/>
            <a:ext cx="2286000" cy="2062103"/>
          </a:xfrm>
          <a:prstGeom prst="rect">
            <a:avLst/>
          </a:prstGeom>
          <a:solidFill>
            <a:srgbClr val="D05400"/>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02</a:t>
            </a:r>
          </a:p>
          <a:p>
            <a:pPr algn="ctr" defTabSz="457200">
              <a:defRPr/>
            </a:pPr>
            <a:r>
              <a:rPr lang="en-US" sz="2000" dirty="0">
                <a:solidFill>
                  <a:schemeClr val="bg1"/>
                </a:solidFill>
                <a:latin typeface="Arial" panose="020B0604020202020204" pitchFamily="34" charset="0"/>
                <a:cs typeface="Arial" panose="020B0604020202020204" pitchFamily="34" charset="0"/>
              </a:rPr>
              <a:t>PHÂN TÍCH HỆ THỐNG</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HƯỚNG ĐỐI TƯỢNG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8" name="Rectangle: Rounded Corners 40">
            <a:extLst>
              <a:ext uri="{FF2B5EF4-FFF2-40B4-BE49-F238E27FC236}">
                <a16:creationId xmlns:a16="http://schemas.microsoft.com/office/drawing/2014/main" xmlns="" id="{172D9383-212F-4F5A-B057-8832741EFB4E}"/>
              </a:ext>
            </a:extLst>
          </p:cNvPr>
          <p:cNvSpPr/>
          <p:nvPr/>
        </p:nvSpPr>
        <p:spPr>
          <a:xfrm>
            <a:off x="-3255921" y="-2437285"/>
            <a:ext cx="2480348" cy="2242760"/>
          </a:xfrm>
          <a:prstGeom prst="roundRect">
            <a:avLst>
              <a:gd name="adj" fmla="val 21776"/>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3">
            <a:extLst>
              <a:ext uri="{FF2B5EF4-FFF2-40B4-BE49-F238E27FC236}">
                <a16:creationId xmlns:a16="http://schemas.microsoft.com/office/drawing/2014/main" xmlns="" id="{2C611A65-FC45-47FD-BDC8-10BD0868073F}"/>
              </a:ext>
            </a:extLst>
          </p:cNvPr>
          <p:cNvSpPr/>
          <p:nvPr/>
        </p:nvSpPr>
        <p:spPr>
          <a:xfrm>
            <a:off x="-3120506" y="-2139331"/>
            <a:ext cx="2211245" cy="1815882"/>
          </a:xfrm>
          <a:prstGeom prst="rect">
            <a:avLst/>
          </a:prstGeom>
          <a:solidFill>
            <a:srgbClr val="619428"/>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03</a:t>
            </a:r>
          </a:p>
          <a:p>
            <a:pPr algn="ctr" defTabSz="457200">
              <a:defRPr/>
            </a:pPr>
            <a:r>
              <a:rPr lang="en-US" sz="2800" dirty="0">
                <a:solidFill>
                  <a:schemeClr val="bg1"/>
                </a:solidFill>
                <a:latin typeface="Arial" panose="020B0604020202020204" pitchFamily="34" charset="0"/>
                <a:cs typeface="Arial" panose="020B0604020202020204" pitchFamily="34" charset="0"/>
              </a:rPr>
              <a:t>THIẾT KẾ HỆ THỐNG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0" name="Rectangle: Rounded Corners 40">
            <a:extLst>
              <a:ext uri="{FF2B5EF4-FFF2-40B4-BE49-F238E27FC236}">
                <a16:creationId xmlns:a16="http://schemas.microsoft.com/office/drawing/2014/main" xmlns="" id="{7196ED4E-6965-4CA6-B3FE-7E7347E56054}"/>
              </a:ext>
            </a:extLst>
          </p:cNvPr>
          <p:cNvSpPr/>
          <p:nvPr/>
        </p:nvSpPr>
        <p:spPr>
          <a:xfrm>
            <a:off x="-3400389" y="-2437285"/>
            <a:ext cx="2634342" cy="2242760"/>
          </a:xfrm>
          <a:prstGeom prst="roundRect">
            <a:avLst>
              <a:gd name="adj" fmla="val 21776"/>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43">
            <a:extLst>
              <a:ext uri="{FF2B5EF4-FFF2-40B4-BE49-F238E27FC236}">
                <a16:creationId xmlns:a16="http://schemas.microsoft.com/office/drawing/2014/main" xmlns="" id="{1FF1FBD5-C12B-481E-8201-A11190625CF6}"/>
              </a:ext>
            </a:extLst>
          </p:cNvPr>
          <p:cNvSpPr/>
          <p:nvPr/>
        </p:nvSpPr>
        <p:spPr>
          <a:xfrm>
            <a:off x="-3135276" y="-1841538"/>
            <a:ext cx="2011302" cy="954107"/>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04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KẾT LUẬN</a:t>
            </a:r>
          </a:p>
        </p:txBody>
      </p:sp>
    </p:spTree>
    <p:extLst>
      <p:ext uri="{BB962C8B-B14F-4D97-AF65-F5344CB8AC3E}">
        <p14:creationId xmlns:p14="http://schemas.microsoft.com/office/powerpoint/2010/main" val="184455618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xmlns="" r:id="rId3"/>
              </a:ext>
            </a:extLst>
          </a:blip>
          <a:srcRect/>
          <a:stretch>
            <a:fillRect t="-9000" b="-9000"/>
          </a:stretch>
        </a:blipFill>
        <a:effectLst/>
      </p:bgPr>
    </p:bg>
    <p:spTree>
      <p:nvGrpSpPr>
        <p:cNvPr id="1" name=""/>
        <p:cNvGrpSpPr/>
        <p:nvPr/>
      </p:nvGrpSpPr>
      <p:grpSpPr>
        <a:xfrm>
          <a:off x="0" y="0"/>
          <a:ext cx="0" cy="0"/>
          <a:chOff x="0" y="0"/>
          <a:chExt cx="0" cy="0"/>
        </a:xfrm>
      </p:grpSpPr>
      <p:sp>
        <p:nvSpPr>
          <p:cNvPr id="44" name="Rectangle: Rounded Corners 40">
            <a:extLst>
              <a:ext uri="{FF2B5EF4-FFF2-40B4-BE49-F238E27FC236}">
                <a16:creationId xmlns:a16="http://schemas.microsoft.com/office/drawing/2014/main" xmlns="" id="{4BC83E42-3360-4A26-BBF6-F1828F242AB6}"/>
              </a:ext>
            </a:extLst>
          </p:cNvPr>
          <p:cNvSpPr/>
          <p:nvPr/>
        </p:nvSpPr>
        <p:spPr>
          <a:xfrm>
            <a:off x="367051" y="2156075"/>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ectangle 43">
            <a:extLst>
              <a:ext uri="{FF2B5EF4-FFF2-40B4-BE49-F238E27FC236}">
                <a16:creationId xmlns:a16="http://schemas.microsoft.com/office/drawing/2014/main" xmlns="" id="{E009592D-B46E-41B1-9CB8-FD826E062479}"/>
              </a:ext>
            </a:extLst>
          </p:cNvPr>
          <p:cNvSpPr/>
          <p:nvPr/>
        </p:nvSpPr>
        <p:spPr>
          <a:xfrm>
            <a:off x="492399" y="2555684"/>
            <a:ext cx="2101944" cy="1261884"/>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01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KHẢO SÁT HỆ THỐNG</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6" name="Rectangle: Rounded Corners 40">
            <a:extLst>
              <a:ext uri="{FF2B5EF4-FFF2-40B4-BE49-F238E27FC236}">
                <a16:creationId xmlns:a16="http://schemas.microsoft.com/office/drawing/2014/main" xmlns="" id="{15570439-DDD7-4CED-82F5-6D45AD6D6A3E}"/>
              </a:ext>
            </a:extLst>
          </p:cNvPr>
          <p:cNvSpPr/>
          <p:nvPr/>
        </p:nvSpPr>
        <p:spPr>
          <a:xfrm>
            <a:off x="3158523" y="2113746"/>
            <a:ext cx="2699662" cy="2284709"/>
          </a:xfrm>
          <a:prstGeom prst="roundRect">
            <a:avLst>
              <a:gd name="adj" fmla="val 21776"/>
            </a:avLst>
          </a:prstGeom>
          <a:solidFill>
            <a:srgbClr val="D054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3">
            <a:extLst>
              <a:ext uri="{FF2B5EF4-FFF2-40B4-BE49-F238E27FC236}">
                <a16:creationId xmlns:a16="http://schemas.microsoft.com/office/drawing/2014/main" xmlns="" id="{F9E5689D-4191-4CEF-BAAD-46FA07E5CFB9}"/>
              </a:ext>
            </a:extLst>
          </p:cNvPr>
          <p:cNvSpPr/>
          <p:nvPr/>
        </p:nvSpPr>
        <p:spPr>
          <a:xfrm>
            <a:off x="3338623" y="2236478"/>
            <a:ext cx="2286000" cy="2062103"/>
          </a:xfrm>
          <a:prstGeom prst="rect">
            <a:avLst/>
          </a:prstGeom>
          <a:solidFill>
            <a:srgbClr val="D05400"/>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02</a:t>
            </a:r>
          </a:p>
          <a:p>
            <a:pPr algn="ctr" defTabSz="457200">
              <a:defRPr/>
            </a:pPr>
            <a:r>
              <a:rPr lang="en-US" sz="2000" dirty="0">
                <a:solidFill>
                  <a:schemeClr val="bg1"/>
                </a:solidFill>
                <a:latin typeface="Arial" panose="020B0604020202020204" pitchFamily="34" charset="0"/>
                <a:cs typeface="Arial" panose="020B0604020202020204" pitchFamily="34" charset="0"/>
              </a:rPr>
              <a:t>PHÂN TÍCH HỆ THỐNG</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HƯỚNG ĐỐI TƯỢNG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8" name="Rectangle: Rounded Corners 40">
            <a:extLst>
              <a:ext uri="{FF2B5EF4-FFF2-40B4-BE49-F238E27FC236}">
                <a16:creationId xmlns:a16="http://schemas.microsoft.com/office/drawing/2014/main" xmlns="" id="{37245254-5FF8-4A03-8F49-B3E1D0A2BA5C}"/>
              </a:ext>
            </a:extLst>
          </p:cNvPr>
          <p:cNvSpPr/>
          <p:nvPr/>
        </p:nvSpPr>
        <p:spPr>
          <a:xfrm>
            <a:off x="6212548" y="2134720"/>
            <a:ext cx="2480348" cy="2242760"/>
          </a:xfrm>
          <a:prstGeom prst="roundRect">
            <a:avLst>
              <a:gd name="adj" fmla="val 21776"/>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43">
            <a:extLst>
              <a:ext uri="{FF2B5EF4-FFF2-40B4-BE49-F238E27FC236}">
                <a16:creationId xmlns:a16="http://schemas.microsoft.com/office/drawing/2014/main" xmlns="" id="{29CE4134-9EED-4137-BA5B-313CBB3CC817}"/>
              </a:ext>
            </a:extLst>
          </p:cNvPr>
          <p:cNvSpPr/>
          <p:nvPr/>
        </p:nvSpPr>
        <p:spPr>
          <a:xfrm>
            <a:off x="6347963" y="2432674"/>
            <a:ext cx="2211245" cy="1815882"/>
          </a:xfrm>
          <a:prstGeom prst="rect">
            <a:avLst/>
          </a:prstGeom>
          <a:solidFill>
            <a:srgbClr val="619428"/>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03</a:t>
            </a:r>
          </a:p>
          <a:p>
            <a:pPr algn="ctr" defTabSz="457200">
              <a:defRPr/>
            </a:pPr>
            <a:r>
              <a:rPr lang="en-US" sz="2800" dirty="0">
                <a:solidFill>
                  <a:schemeClr val="bg1"/>
                </a:solidFill>
                <a:latin typeface="Arial" panose="020B0604020202020204" pitchFamily="34" charset="0"/>
                <a:cs typeface="Arial" panose="020B0604020202020204" pitchFamily="34" charset="0"/>
              </a:rPr>
              <a:t>THIẾT KẾ HỆ THỐNG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0" name="Rectangle: Rounded Corners 40">
            <a:extLst>
              <a:ext uri="{FF2B5EF4-FFF2-40B4-BE49-F238E27FC236}">
                <a16:creationId xmlns:a16="http://schemas.microsoft.com/office/drawing/2014/main" xmlns="" id="{BB5714EF-2AE1-4C01-A7BD-0EBE87A86CEE}"/>
              </a:ext>
            </a:extLst>
          </p:cNvPr>
          <p:cNvSpPr/>
          <p:nvPr/>
        </p:nvSpPr>
        <p:spPr>
          <a:xfrm>
            <a:off x="9047259" y="2134720"/>
            <a:ext cx="2634342" cy="2242760"/>
          </a:xfrm>
          <a:prstGeom prst="roundRect">
            <a:avLst>
              <a:gd name="adj" fmla="val 21776"/>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43">
            <a:extLst>
              <a:ext uri="{FF2B5EF4-FFF2-40B4-BE49-F238E27FC236}">
                <a16:creationId xmlns:a16="http://schemas.microsoft.com/office/drawing/2014/main" xmlns="" id="{659D9787-010C-4098-852A-4A4D33C8E63B}"/>
              </a:ext>
            </a:extLst>
          </p:cNvPr>
          <p:cNvSpPr/>
          <p:nvPr/>
        </p:nvSpPr>
        <p:spPr>
          <a:xfrm>
            <a:off x="9312372" y="2730467"/>
            <a:ext cx="2011302" cy="954107"/>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04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KẾT LUẬN</a:t>
            </a:r>
          </a:p>
        </p:txBody>
      </p:sp>
      <p:sp>
        <p:nvSpPr>
          <p:cNvPr id="70" name="Hình chữ nhật: Góc Tròn 1">
            <a:extLst>
              <a:ext uri="{FF2B5EF4-FFF2-40B4-BE49-F238E27FC236}">
                <a16:creationId xmlns:a16="http://schemas.microsoft.com/office/drawing/2014/main" xmlns="" id="{71FCE0BD-8301-40FA-BC9B-E9D01B18BE1B}"/>
              </a:ext>
            </a:extLst>
          </p:cNvPr>
          <p:cNvSpPr/>
          <p:nvPr/>
        </p:nvSpPr>
        <p:spPr>
          <a:xfrm>
            <a:off x="4452669" y="795050"/>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sp>
        <p:nvSpPr>
          <p:cNvPr id="51" name="Hình chữ nhật: Góc Tròn 43">
            <a:extLst>
              <a:ext uri="{FF2B5EF4-FFF2-40B4-BE49-F238E27FC236}">
                <a16:creationId xmlns:a16="http://schemas.microsoft.com/office/drawing/2014/main" xmlns="" id="{0D2E120F-3662-4F7A-92B1-92D7B0FAEB27}"/>
              </a:ext>
            </a:extLst>
          </p:cNvPr>
          <p:cNvSpPr/>
          <p:nvPr/>
        </p:nvSpPr>
        <p:spPr>
          <a:xfrm>
            <a:off x="319541" y="7584136"/>
            <a:ext cx="11295529" cy="6965531"/>
          </a:xfrm>
          <a:prstGeom prst="roundRect">
            <a:avLst>
              <a:gd name="adj" fmla="val 6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ình chữ nhật: Góc Tròn 44">
            <a:extLst>
              <a:ext uri="{FF2B5EF4-FFF2-40B4-BE49-F238E27FC236}">
                <a16:creationId xmlns:a16="http://schemas.microsoft.com/office/drawing/2014/main" xmlns="" id="{0FFF3608-88EC-42FE-9086-7BC3563A9B23}"/>
              </a:ext>
            </a:extLst>
          </p:cNvPr>
          <p:cNvSpPr/>
          <p:nvPr/>
        </p:nvSpPr>
        <p:spPr>
          <a:xfrm>
            <a:off x="296495" y="7978013"/>
            <a:ext cx="971226" cy="943133"/>
          </a:xfrm>
          <a:prstGeom prst="roundRect">
            <a:avLst>
              <a:gd name="adj" fmla="val 91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ình chữ nhật: Góc Tròn 45">
            <a:extLst>
              <a:ext uri="{FF2B5EF4-FFF2-40B4-BE49-F238E27FC236}">
                <a16:creationId xmlns:a16="http://schemas.microsoft.com/office/drawing/2014/main" xmlns="" id="{6CC04C93-94AA-4A44-9C4D-022E9A86F653}"/>
              </a:ext>
            </a:extLst>
          </p:cNvPr>
          <p:cNvSpPr/>
          <p:nvPr/>
        </p:nvSpPr>
        <p:spPr>
          <a:xfrm>
            <a:off x="830212" y="10979602"/>
            <a:ext cx="971226" cy="943133"/>
          </a:xfrm>
          <a:prstGeom prst="roundRect">
            <a:avLst>
              <a:gd name="adj" fmla="val 91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ình chữ nhật: Góc Tròn 46">
            <a:extLst>
              <a:ext uri="{FF2B5EF4-FFF2-40B4-BE49-F238E27FC236}">
                <a16:creationId xmlns:a16="http://schemas.microsoft.com/office/drawing/2014/main" xmlns="" id="{C14D2EE1-7582-43BB-96A2-3205038982AE}"/>
              </a:ext>
            </a:extLst>
          </p:cNvPr>
          <p:cNvSpPr/>
          <p:nvPr/>
        </p:nvSpPr>
        <p:spPr>
          <a:xfrm>
            <a:off x="73804" y="13132106"/>
            <a:ext cx="971226" cy="943133"/>
          </a:xfrm>
          <a:prstGeom prst="roundRect">
            <a:avLst>
              <a:gd name="adj" fmla="val 91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28187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750" advTm="0">
        <p159:morph option="byObject"/>
      </p:transition>
    </mc:Choice>
    <mc:Fallback>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40">
            <a:extLst>
              <a:ext uri="{FF2B5EF4-FFF2-40B4-BE49-F238E27FC236}">
                <a16:creationId xmlns:a16="http://schemas.microsoft.com/office/drawing/2014/main" xmlns="" id="{D34A131F-FA73-4994-A76E-EC2C31DEF61F}"/>
              </a:ext>
            </a:extLst>
          </p:cNvPr>
          <p:cNvSpPr/>
          <p:nvPr/>
        </p:nvSpPr>
        <p:spPr>
          <a:xfrm>
            <a:off x="-484095" y="-304801"/>
            <a:ext cx="12955495" cy="7581901"/>
          </a:xfrm>
          <a:prstGeom prst="roundRect">
            <a:avLst>
              <a:gd name="adj" fmla="val 11114"/>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200"/>
              </a:spcBef>
              <a:spcAft>
                <a:spcPts val="300"/>
              </a:spcAft>
            </a:pPr>
            <a:endParaRPr lang="en-US" sz="1800" b="1" i="1" dirty="0">
              <a:solidFill>
                <a:schemeClr val="tx1"/>
              </a:solidFill>
              <a:effectLst/>
              <a:latin typeface="Arial" panose="020B0604020202020204" pitchFamily="34" charset="0"/>
              <a:ea typeface="Times New Roman" panose="02020603050405020304" pitchFamily="18" charset="0"/>
            </a:endParaRPr>
          </a:p>
        </p:txBody>
      </p:sp>
      <p:sp>
        <p:nvSpPr>
          <p:cNvPr id="37" name="Rectangle 43">
            <a:extLst>
              <a:ext uri="{FF2B5EF4-FFF2-40B4-BE49-F238E27FC236}">
                <a16:creationId xmlns:a16="http://schemas.microsoft.com/office/drawing/2014/main" xmlns="" id="{B71A262D-3868-4E2F-99BB-4A5C7D0FFCEE}"/>
              </a:ext>
            </a:extLst>
          </p:cNvPr>
          <p:cNvSpPr/>
          <p:nvPr/>
        </p:nvSpPr>
        <p:spPr>
          <a:xfrm>
            <a:off x="-241991" y="0"/>
            <a:ext cx="6460805" cy="707886"/>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000" dirty="0">
                <a:solidFill>
                  <a:schemeClr val="bg1"/>
                </a:solidFill>
                <a:effectLst/>
                <a:ea typeface="Arial" panose="020B0604020202020204" pitchFamily="34" charset="0"/>
              </a:rPr>
              <a:t>I. </a:t>
            </a:r>
            <a:r>
              <a:rPr lang="vi-VN" sz="4000" dirty="0">
                <a:solidFill>
                  <a:schemeClr val="bg1"/>
                </a:solidFill>
                <a:effectLst/>
                <a:ea typeface="Arial" panose="020B0604020202020204" pitchFamily="34" charset="0"/>
              </a:rPr>
              <a:t>KHẢO SÁT HỆ THỐNG</a:t>
            </a:r>
            <a:endParaRPr kumimoji="0" lang="en-US" sz="4000" b="1" i="0" u="none" strike="noStrike" kern="1200" cap="none" spc="0" normalizeH="0" baseline="0" noProof="0" dirty="0">
              <a:ln>
                <a:noFill/>
              </a:ln>
              <a:solidFill>
                <a:schemeClr val="bg1"/>
              </a:solidFill>
              <a:effectLst/>
              <a:uLnTx/>
              <a:uFillTx/>
              <a:cs typeface="Arial" panose="020B0604020202020204" pitchFamily="34" charset="0"/>
            </a:endParaRPr>
          </a:p>
        </p:txBody>
      </p:sp>
      <p:sp>
        <p:nvSpPr>
          <p:cNvPr id="3" name="Hình chữ nhật: Góc Tròn 2">
            <a:extLst>
              <a:ext uri="{FF2B5EF4-FFF2-40B4-BE49-F238E27FC236}">
                <a16:creationId xmlns:a16="http://schemas.microsoft.com/office/drawing/2014/main" xmlns="" id="{A6DA8265-4EEE-4E9B-B17E-D3FF2EDF2050}"/>
              </a:ext>
            </a:extLst>
          </p:cNvPr>
          <p:cNvSpPr/>
          <p:nvPr/>
        </p:nvSpPr>
        <p:spPr>
          <a:xfrm>
            <a:off x="2035277" y="1326776"/>
            <a:ext cx="9752040" cy="6965531"/>
          </a:xfrm>
          <a:prstGeom prst="roundRect">
            <a:avLst>
              <a:gd name="adj" fmla="val 6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200"/>
              </a:spcBef>
              <a:spcAft>
                <a:spcPts val="300"/>
              </a:spcAft>
            </a:pPr>
            <a:endParaRPr lang="en-US" sz="1800" b="1" dirty="0">
              <a:solidFill>
                <a:schemeClr val="tx1"/>
              </a:solidFill>
              <a:effectLst/>
              <a:latin typeface="Arial" panose="020B0604020202020204" pitchFamily="34" charset="0"/>
              <a:ea typeface="Times New Roman" panose="02020603050405020304" pitchFamily="18" charset="0"/>
            </a:endParaRPr>
          </a:p>
        </p:txBody>
      </p:sp>
      <p:sp>
        <p:nvSpPr>
          <p:cNvPr id="4" name="Hình chữ nhật: Góc Tròn 3">
            <a:extLst>
              <a:ext uri="{FF2B5EF4-FFF2-40B4-BE49-F238E27FC236}">
                <a16:creationId xmlns:a16="http://schemas.microsoft.com/office/drawing/2014/main" xmlns="" id="{A82BE33F-4CD7-463F-B627-5D43A09F3F8E}"/>
              </a:ext>
            </a:extLst>
          </p:cNvPr>
          <p:cNvSpPr/>
          <p:nvPr/>
        </p:nvSpPr>
        <p:spPr>
          <a:xfrm>
            <a:off x="296495" y="1724161"/>
            <a:ext cx="971226" cy="943133"/>
          </a:xfrm>
          <a:prstGeom prst="roundRect">
            <a:avLst>
              <a:gd name="adj" fmla="val 91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Giới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thiệu</a:t>
            </a:r>
            <a:endParaRPr lang="en-US" dirty="0">
              <a:solidFill>
                <a:schemeClr val="tx1"/>
              </a:solidFill>
              <a:latin typeface="Arial" panose="020B0604020202020204" pitchFamily="34" charset="0"/>
              <a:cs typeface="Arial" panose="020B0604020202020204" pitchFamily="34" charset="0"/>
            </a:endParaRPr>
          </a:p>
        </p:txBody>
      </p:sp>
      <p:sp>
        <p:nvSpPr>
          <p:cNvPr id="21" name="Hình chữ nhật: Góc Tròn 20">
            <a:extLst>
              <a:ext uri="{FF2B5EF4-FFF2-40B4-BE49-F238E27FC236}">
                <a16:creationId xmlns:a16="http://schemas.microsoft.com/office/drawing/2014/main" xmlns="" id="{C4A5E95E-F561-44B9-97FC-8784B2FBB911}"/>
              </a:ext>
            </a:extLst>
          </p:cNvPr>
          <p:cNvSpPr/>
          <p:nvPr/>
        </p:nvSpPr>
        <p:spPr>
          <a:xfrm>
            <a:off x="496711" y="3303954"/>
            <a:ext cx="1316016" cy="943133"/>
          </a:xfrm>
          <a:prstGeom prst="roundRect">
            <a:avLst>
              <a:gd name="adj" fmla="val 91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Tổ</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chức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bộ</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máy</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công</a:t>
            </a:r>
            <a:r>
              <a:rPr lang="en-US" dirty="0">
                <a:solidFill>
                  <a:schemeClr val="tx1"/>
                </a:solidFill>
                <a:latin typeface="Arial" panose="020B0604020202020204" pitchFamily="34" charset="0"/>
                <a:cs typeface="Arial" panose="020B0604020202020204" pitchFamily="34" charset="0"/>
              </a:rPr>
              <a:t> ty</a:t>
            </a:r>
          </a:p>
        </p:txBody>
      </p:sp>
      <p:sp>
        <p:nvSpPr>
          <p:cNvPr id="22" name="Hình chữ nhật: Góc Tròn 21">
            <a:extLst>
              <a:ext uri="{FF2B5EF4-FFF2-40B4-BE49-F238E27FC236}">
                <a16:creationId xmlns:a16="http://schemas.microsoft.com/office/drawing/2014/main" xmlns="" id="{1F18DD72-8E06-4976-A555-98365DCB0ADE}"/>
              </a:ext>
            </a:extLst>
          </p:cNvPr>
          <p:cNvSpPr/>
          <p:nvPr/>
        </p:nvSpPr>
        <p:spPr>
          <a:xfrm>
            <a:off x="194660" y="4986591"/>
            <a:ext cx="971226" cy="943133"/>
          </a:xfrm>
          <a:prstGeom prst="roundRect">
            <a:avLst>
              <a:gd name="adj" fmla="val 91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9F0676E8-9839-4250-A796-56CE17CA4625}"/>
              </a:ext>
            </a:extLst>
          </p:cNvPr>
          <p:cNvSpPr txBox="1"/>
          <p:nvPr/>
        </p:nvSpPr>
        <p:spPr>
          <a:xfrm>
            <a:off x="2334528" y="1820204"/>
            <a:ext cx="9228992" cy="646331"/>
          </a:xfrm>
          <a:prstGeom prst="rect">
            <a:avLst/>
          </a:prstGeom>
          <a:noFill/>
        </p:spPr>
        <p:txBody>
          <a:bodyPr wrap="square" rtlCol="0">
            <a:spAutoFit/>
          </a:bodyPr>
          <a:lstStyle/>
          <a:p>
            <a:pPr algn="just"/>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CÔNG TY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được</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thành</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lập</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vào</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năm</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2001,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với</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mục</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đích</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kinh</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doanh</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các</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hàng</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cơ</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khí</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máy</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công</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nghiệp</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vật</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tư</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phục</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vụ</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cho</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các</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công</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trình</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đơn</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vị</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thi</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công</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đường</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800" b="0" i="0"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nhà</a:t>
            </a:r>
            <a:r>
              <a:rPr lang="en-US" sz="1800" b="0" i="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ở. </a:t>
            </a:r>
            <a:endParaRPr lang="en-US" dirty="0">
              <a:latin typeface="Arial" panose="020B0604020202020204" pitchFamily="34" charset="0"/>
              <a:cs typeface="Arial" panose="020B0604020202020204" pitchFamily="34" charset="0"/>
            </a:endParaRPr>
          </a:p>
        </p:txBody>
      </p:sp>
      <p:graphicFrame>
        <p:nvGraphicFramePr>
          <p:cNvPr id="9" name="Diagram 8">
            <a:extLst>
              <a:ext uri="{FF2B5EF4-FFF2-40B4-BE49-F238E27FC236}">
                <a16:creationId xmlns:a16="http://schemas.microsoft.com/office/drawing/2014/main" xmlns="" id="{A9A9CEE9-3E54-45A0-9D66-9A875D12DE01}"/>
              </a:ext>
            </a:extLst>
          </p:cNvPr>
          <p:cNvGraphicFramePr/>
          <p:nvPr>
            <p:extLst>
              <p:ext uri="{D42A27DB-BD31-4B8C-83A1-F6EECF244321}">
                <p14:modId xmlns:p14="http://schemas.microsoft.com/office/powerpoint/2010/main" val="2474890498"/>
              </p:ext>
            </p:extLst>
          </p:nvPr>
        </p:nvGraphicFramePr>
        <p:xfrm>
          <a:off x="2632082" y="3085628"/>
          <a:ext cx="8607972" cy="36707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Rectangle 44">
            <a:extLst>
              <a:ext uri="{FF2B5EF4-FFF2-40B4-BE49-F238E27FC236}">
                <a16:creationId xmlns:a16="http://schemas.microsoft.com/office/drawing/2014/main" xmlns="" id="{082EE54D-1DED-41CF-A074-31BCE2669DAB}"/>
              </a:ext>
            </a:extLst>
          </p:cNvPr>
          <p:cNvSpPr/>
          <p:nvPr/>
        </p:nvSpPr>
        <p:spPr>
          <a:xfrm>
            <a:off x="7141058" y="427600"/>
            <a:ext cx="4646259" cy="646331"/>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MY" sz="36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1. </a:t>
            </a:r>
            <a:r>
              <a:rPr lang="en-MY" sz="3600" dirty="0" err="1">
                <a:solidFill>
                  <a:schemeClr val="bg1"/>
                </a:solidFill>
                <a:latin typeface="Arial" panose="020B0604020202020204" pitchFamily="34" charset="0"/>
                <a:cs typeface="Arial" panose="020B0604020202020204" pitchFamily="34" charset="0"/>
              </a:rPr>
              <a:t>Tổng</a:t>
            </a:r>
            <a:r>
              <a:rPr lang="en-MY" sz="3600" dirty="0">
                <a:solidFill>
                  <a:schemeClr val="bg1"/>
                </a:solidFill>
                <a:latin typeface="Arial" panose="020B0604020202020204" pitchFamily="34" charset="0"/>
                <a:cs typeface="Arial" panose="020B0604020202020204" pitchFamily="34" charset="0"/>
              </a:rPr>
              <a:t> </a:t>
            </a:r>
            <a:r>
              <a:rPr lang="en-MY" sz="3600" dirty="0" err="1">
                <a:solidFill>
                  <a:schemeClr val="bg1"/>
                </a:solidFill>
                <a:latin typeface="Arial" panose="020B0604020202020204" pitchFamily="34" charset="0"/>
                <a:cs typeface="Arial" panose="020B0604020202020204" pitchFamily="34" charset="0"/>
              </a:rPr>
              <a:t>quan</a:t>
            </a:r>
            <a:r>
              <a:rPr lang="en-MY" sz="3600" dirty="0">
                <a:solidFill>
                  <a:schemeClr val="bg1"/>
                </a:solidFill>
                <a:latin typeface="Arial" panose="020B0604020202020204" pitchFamily="34" charset="0"/>
                <a:cs typeface="Arial" panose="020B0604020202020204" pitchFamily="34" charset="0"/>
              </a:rPr>
              <a:t>.</a:t>
            </a:r>
            <a:endParaRPr kumimoji="0" lang="en-MY" sz="360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6" name="Hình chữ nhật: Góc Tròn 43">
            <a:extLst>
              <a:ext uri="{FF2B5EF4-FFF2-40B4-BE49-F238E27FC236}">
                <a16:creationId xmlns:a16="http://schemas.microsoft.com/office/drawing/2014/main" xmlns="" id="{C9C5E395-0041-4312-B595-858218B1D1B7}"/>
              </a:ext>
            </a:extLst>
          </p:cNvPr>
          <p:cNvSpPr/>
          <p:nvPr/>
        </p:nvSpPr>
        <p:spPr>
          <a:xfrm>
            <a:off x="319541" y="7584136"/>
            <a:ext cx="11295529" cy="6965531"/>
          </a:xfrm>
          <a:prstGeom prst="roundRect">
            <a:avLst>
              <a:gd name="adj" fmla="val 6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ình chữ nhật: Góc Tròn 44">
            <a:extLst>
              <a:ext uri="{FF2B5EF4-FFF2-40B4-BE49-F238E27FC236}">
                <a16:creationId xmlns:a16="http://schemas.microsoft.com/office/drawing/2014/main" xmlns="" id="{DCDB8266-1B27-40D2-8B3E-6EA4AB840B03}"/>
              </a:ext>
            </a:extLst>
          </p:cNvPr>
          <p:cNvSpPr/>
          <p:nvPr/>
        </p:nvSpPr>
        <p:spPr>
          <a:xfrm>
            <a:off x="296495" y="7978013"/>
            <a:ext cx="971226" cy="943133"/>
          </a:xfrm>
          <a:prstGeom prst="roundRect">
            <a:avLst>
              <a:gd name="adj" fmla="val 91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ình chữ nhật: Góc Tròn 45">
            <a:extLst>
              <a:ext uri="{FF2B5EF4-FFF2-40B4-BE49-F238E27FC236}">
                <a16:creationId xmlns:a16="http://schemas.microsoft.com/office/drawing/2014/main" xmlns="" id="{49A73CC7-C2CD-421F-8EE0-C13C5527D959}"/>
              </a:ext>
            </a:extLst>
          </p:cNvPr>
          <p:cNvSpPr/>
          <p:nvPr/>
        </p:nvSpPr>
        <p:spPr>
          <a:xfrm>
            <a:off x="830212" y="10979602"/>
            <a:ext cx="971226" cy="943133"/>
          </a:xfrm>
          <a:prstGeom prst="roundRect">
            <a:avLst>
              <a:gd name="adj" fmla="val 91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ình chữ nhật: Góc Tròn 46">
            <a:extLst>
              <a:ext uri="{FF2B5EF4-FFF2-40B4-BE49-F238E27FC236}">
                <a16:creationId xmlns:a16="http://schemas.microsoft.com/office/drawing/2014/main" xmlns="" id="{F859B0FC-350E-4E7B-A00C-2A2CF882DB6F}"/>
              </a:ext>
            </a:extLst>
          </p:cNvPr>
          <p:cNvSpPr/>
          <p:nvPr/>
        </p:nvSpPr>
        <p:spPr>
          <a:xfrm>
            <a:off x="73804" y="13132106"/>
            <a:ext cx="971226" cy="943133"/>
          </a:xfrm>
          <a:prstGeom prst="roundRect">
            <a:avLst>
              <a:gd name="adj" fmla="val 91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ình Bầu dục 18">
            <a:extLst>
              <a:ext uri="{FF2B5EF4-FFF2-40B4-BE49-F238E27FC236}">
                <a16:creationId xmlns:a16="http://schemas.microsoft.com/office/drawing/2014/main" xmlns="" id="{9CF56063-1842-4E4C-B8E5-3DDB84B84E59}"/>
              </a:ext>
            </a:extLst>
          </p:cNvPr>
          <p:cNvSpPr/>
          <p:nvPr/>
        </p:nvSpPr>
        <p:spPr>
          <a:xfrm>
            <a:off x="9850586" y="8688806"/>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ình Bầu dục 19">
            <a:extLst>
              <a:ext uri="{FF2B5EF4-FFF2-40B4-BE49-F238E27FC236}">
                <a16:creationId xmlns:a16="http://schemas.microsoft.com/office/drawing/2014/main" xmlns="" id="{B81A63B6-9352-4ECE-93FC-FCA4E38E4EE6}"/>
              </a:ext>
            </a:extLst>
          </p:cNvPr>
          <p:cNvSpPr/>
          <p:nvPr/>
        </p:nvSpPr>
        <p:spPr>
          <a:xfrm>
            <a:off x="10879837" y="12642128"/>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Hình Bầu dục 20">
            <a:extLst>
              <a:ext uri="{FF2B5EF4-FFF2-40B4-BE49-F238E27FC236}">
                <a16:creationId xmlns:a16="http://schemas.microsoft.com/office/drawing/2014/main" xmlns="" id="{38D814D2-D83D-4B26-B0A9-4CC3B9EB2862}"/>
              </a:ext>
            </a:extLst>
          </p:cNvPr>
          <p:cNvSpPr/>
          <p:nvPr/>
        </p:nvSpPr>
        <p:spPr>
          <a:xfrm>
            <a:off x="9770216" y="11251535"/>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Hình Bầu dục 21">
            <a:extLst>
              <a:ext uri="{FF2B5EF4-FFF2-40B4-BE49-F238E27FC236}">
                <a16:creationId xmlns:a16="http://schemas.microsoft.com/office/drawing/2014/main" xmlns="" id="{527F137F-2C82-4EB3-B2E5-021E8EC93137}"/>
              </a:ext>
            </a:extLst>
          </p:cNvPr>
          <p:cNvSpPr/>
          <p:nvPr/>
        </p:nvSpPr>
        <p:spPr>
          <a:xfrm>
            <a:off x="10761869" y="14849218"/>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32318621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40">
            <a:extLst>
              <a:ext uri="{FF2B5EF4-FFF2-40B4-BE49-F238E27FC236}">
                <a16:creationId xmlns:a16="http://schemas.microsoft.com/office/drawing/2014/main" xmlns="" id="{BB22DD48-E46C-47DC-85F4-E1A3470AB71A}"/>
              </a:ext>
            </a:extLst>
          </p:cNvPr>
          <p:cNvSpPr/>
          <p:nvPr/>
        </p:nvSpPr>
        <p:spPr>
          <a:xfrm>
            <a:off x="-458695" y="-393701"/>
            <a:ext cx="12955495" cy="7581901"/>
          </a:xfrm>
          <a:prstGeom prst="roundRect">
            <a:avLst>
              <a:gd name="adj" fmla="val 11114"/>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200"/>
              </a:spcBef>
              <a:spcAft>
                <a:spcPts val="300"/>
              </a:spcAft>
            </a:pPr>
            <a:endParaRPr lang="en-US" sz="1800" b="1" i="1" dirty="0">
              <a:solidFill>
                <a:schemeClr val="tx1"/>
              </a:solidFill>
              <a:effectLst/>
              <a:latin typeface="Arial" panose="020B0604020202020204" pitchFamily="34" charset="0"/>
              <a:ea typeface="Times New Roman" panose="02020603050405020304" pitchFamily="18" charset="0"/>
            </a:endParaRPr>
          </a:p>
        </p:txBody>
      </p:sp>
      <p:sp>
        <p:nvSpPr>
          <p:cNvPr id="31" name="Rectangle: Rounded Corners 40">
            <a:extLst>
              <a:ext uri="{FF2B5EF4-FFF2-40B4-BE49-F238E27FC236}">
                <a16:creationId xmlns:a16="http://schemas.microsoft.com/office/drawing/2014/main" xmlns="" id="{D34A131F-FA73-4994-A76E-EC2C31DEF61F}"/>
              </a:ext>
            </a:extLst>
          </p:cNvPr>
          <p:cNvSpPr/>
          <p:nvPr/>
        </p:nvSpPr>
        <p:spPr>
          <a:xfrm>
            <a:off x="-3223221" y="2156075"/>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43">
            <a:extLst>
              <a:ext uri="{FF2B5EF4-FFF2-40B4-BE49-F238E27FC236}">
                <a16:creationId xmlns:a16="http://schemas.microsoft.com/office/drawing/2014/main" xmlns="" id="{B71A262D-3868-4E2F-99BB-4A5C7D0FFCEE}"/>
              </a:ext>
            </a:extLst>
          </p:cNvPr>
          <p:cNvSpPr/>
          <p:nvPr/>
        </p:nvSpPr>
        <p:spPr>
          <a:xfrm>
            <a:off x="-3097872" y="2385563"/>
            <a:ext cx="1387928" cy="431487"/>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1</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38" name="Rectangle 44">
            <a:extLst>
              <a:ext uri="{FF2B5EF4-FFF2-40B4-BE49-F238E27FC236}">
                <a16:creationId xmlns:a16="http://schemas.microsoft.com/office/drawing/2014/main" xmlns="" id="{35D38E93-BC12-4076-859E-03E7EEE7FB6E}"/>
              </a:ext>
            </a:extLst>
          </p:cNvPr>
          <p:cNvSpPr/>
          <p:nvPr/>
        </p:nvSpPr>
        <p:spPr>
          <a:xfrm>
            <a:off x="-3098484" y="2988180"/>
            <a:ext cx="2108181" cy="535843"/>
          </a:xfrm>
          <a:prstGeom prst="rect">
            <a:avLst/>
          </a:prstGeom>
          <a:solidFill>
            <a:schemeClr val="accent1">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1</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42" name="Rectangle 43">
            <a:extLst>
              <a:ext uri="{FF2B5EF4-FFF2-40B4-BE49-F238E27FC236}">
                <a16:creationId xmlns:a16="http://schemas.microsoft.com/office/drawing/2014/main" xmlns="" id="{BBF4F4C4-4294-45B8-90C4-A9B3B3A0295B}"/>
              </a:ext>
            </a:extLst>
          </p:cNvPr>
          <p:cNvSpPr/>
          <p:nvPr/>
        </p:nvSpPr>
        <p:spPr>
          <a:xfrm>
            <a:off x="1929639" y="0"/>
            <a:ext cx="7200004" cy="584775"/>
          </a:xfrm>
          <a:prstGeom prst="rect">
            <a:avLst/>
          </a:prstGeom>
          <a:solidFill>
            <a:srgbClr val="2F5597"/>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2. </a:t>
            </a:r>
            <a:r>
              <a:rPr lang="vi-VN" sz="3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Phân tích và thiết kế </a:t>
            </a:r>
            <a:r>
              <a:rPr lang="vi-VN" sz="3200" b="1" dirty="0">
                <a:solidFill>
                  <a:schemeClr val="bg1"/>
                </a:solidFill>
                <a:effectLst/>
                <a:ea typeface="Times New Roman" panose="02020603050405020304" pitchFamily="18" charset="0"/>
              </a:rPr>
              <a:t>chức năng</a:t>
            </a:r>
            <a:endParaRPr kumimoji="0" lang="en-US" sz="3200" b="1" i="0" u="none" strike="noStrike" kern="1200" cap="none" spc="0" normalizeH="0" baseline="0" noProof="0" dirty="0">
              <a:ln>
                <a:noFill/>
              </a:ln>
              <a:solidFill>
                <a:schemeClr val="bg1"/>
              </a:solidFill>
              <a:effectLst/>
              <a:uLnTx/>
              <a:uFillTx/>
              <a:cs typeface="Arial" panose="020B0604020202020204" pitchFamily="34" charset="0"/>
            </a:endParaRPr>
          </a:p>
        </p:txBody>
      </p:sp>
      <p:sp>
        <p:nvSpPr>
          <p:cNvPr id="49" name="Rectangle: Rounded Corners 40">
            <a:extLst>
              <a:ext uri="{FF2B5EF4-FFF2-40B4-BE49-F238E27FC236}">
                <a16:creationId xmlns:a16="http://schemas.microsoft.com/office/drawing/2014/main" xmlns="" id="{C6C1244B-D8D7-41D5-9B2D-5F5794D39BCF}"/>
              </a:ext>
            </a:extLst>
          </p:cNvPr>
          <p:cNvSpPr/>
          <p:nvPr/>
        </p:nvSpPr>
        <p:spPr>
          <a:xfrm>
            <a:off x="12891652" y="2134720"/>
            <a:ext cx="2480348" cy="2242760"/>
          </a:xfrm>
          <a:prstGeom prst="roundRect">
            <a:avLst>
              <a:gd name="adj" fmla="val 21776"/>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43">
            <a:extLst>
              <a:ext uri="{FF2B5EF4-FFF2-40B4-BE49-F238E27FC236}">
                <a16:creationId xmlns:a16="http://schemas.microsoft.com/office/drawing/2014/main" xmlns="" id="{179E4536-BCC6-44B7-A1A6-F574C920AF39}"/>
              </a:ext>
            </a:extLst>
          </p:cNvPr>
          <p:cNvSpPr/>
          <p:nvPr/>
        </p:nvSpPr>
        <p:spPr>
          <a:xfrm>
            <a:off x="13027068" y="2432674"/>
            <a:ext cx="1451684" cy="369332"/>
          </a:xfrm>
          <a:prstGeom prst="rect">
            <a:avLst/>
          </a:prstGeom>
          <a:solidFill>
            <a:srgbClr val="619428"/>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3</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2" name="Rectangle 44">
            <a:extLst>
              <a:ext uri="{FF2B5EF4-FFF2-40B4-BE49-F238E27FC236}">
                <a16:creationId xmlns:a16="http://schemas.microsoft.com/office/drawing/2014/main" xmlns="" id="{680776EC-AEF6-4DC3-AABC-54FF57C0A0CB}"/>
              </a:ext>
            </a:extLst>
          </p:cNvPr>
          <p:cNvSpPr/>
          <p:nvPr/>
        </p:nvSpPr>
        <p:spPr>
          <a:xfrm>
            <a:off x="13043922" y="2796992"/>
            <a:ext cx="1434830" cy="253916"/>
          </a:xfrm>
          <a:prstGeom prst="rect">
            <a:avLst/>
          </a:prstGeom>
          <a:solidFill>
            <a:srgbClr val="619428"/>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3</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54" name="Rectangle: Rounded Corners 40">
            <a:extLst>
              <a:ext uri="{FF2B5EF4-FFF2-40B4-BE49-F238E27FC236}">
                <a16:creationId xmlns:a16="http://schemas.microsoft.com/office/drawing/2014/main" xmlns="" id="{3C32C037-6F50-4237-BDD9-4A56391AA7EB}"/>
              </a:ext>
            </a:extLst>
          </p:cNvPr>
          <p:cNvSpPr/>
          <p:nvPr/>
        </p:nvSpPr>
        <p:spPr>
          <a:xfrm>
            <a:off x="15726363" y="2134720"/>
            <a:ext cx="2634342" cy="2242760"/>
          </a:xfrm>
          <a:prstGeom prst="roundRect">
            <a:avLst>
              <a:gd name="adj" fmla="val 21776"/>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43">
            <a:extLst>
              <a:ext uri="{FF2B5EF4-FFF2-40B4-BE49-F238E27FC236}">
                <a16:creationId xmlns:a16="http://schemas.microsoft.com/office/drawing/2014/main" xmlns="" id="{39CFD826-50FB-4ABE-AB84-DD98B68C0DCE}"/>
              </a:ext>
            </a:extLst>
          </p:cNvPr>
          <p:cNvSpPr/>
          <p:nvPr/>
        </p:nvSpPr>
        <p:spPr>
          <a:xfrm>
            <a:off x="15927681" y="2379593"/>
            <a:ext cx="1451684" cy="369331"/>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4</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7" name="Rectangle 44">
            <a:extLst>
              <a:ext uri="{FF2B5EF4-FFF2-40B4-BE49-F238E27FC236}">
                <a16:creationId xmlns:a16="http://schemas.microsoft.com/office/drawing/2014/main" xmlns="" id="{33092850-16EF-4C7D-B5F7-A139817FDC15}"/>
              </a:ext>
            </a:extLst>
          </p:cNvPr>
          <p:cNvSpPr/>
          <p:nvPr/>
        </p:nvSpPr>
        <p:spPr>
          <a:xfrm>
            <a:off x="15944535" y="2737858"/>
            <a:ext cx="1639530" cy="253916"/>
          </a:xfrm>
          <a:prstGeom prst="rect">
            <a:avLst/>
          </a:prstGeom>
          <a:solidFill>
            <a:schemeClr val="accent4">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4</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 name="Hình chữ nhật: Góc Tròn 1">
            <a:extLst>
              <a:ext uri="{FF2B5EF4-FFF2-40B4-BE49-F238E27FC236}">
                <a16:creationId xmlns:a16="http://schemas.microsoft.com/office/drawing/2014/main" xmlns="" id="{4C616653-0915-4AA3-8346-6C8F073F1FDD}"/>
              </a:ext>
            </a:extLst>
          </p:cNvPr>
          <p:cNvSpPr/>
          <p:nvPr/>
        </p:nvSpPr>
        <p:spPr>
          <a:xfrm>
            <a:off x="4537730" y="-2429389"/>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sp>
        <p:nvSpPr>
          <p:cNvPr id="35" name="Rectangle: Rounded Corners 1">
            <a:extLst>
              <a:ext uri="{FF2B5EF4-FFF2-40B4-BE49-F238E27FC236}">
                <a16:creationId xmlns:a16="http://schemas.microsoft.com/office/drawing/2014/main" xmlns="" id="{FC8C495A-BC4A-4694-BD4E-889F3A733640}"/>
              </a:ext>
            </a:extLst>
          </p:cNvPr>
          <p:cNvSpPr/>
          <p:nvPr/>
        </p:nvSpPr>
        <p:spPr>
          <a:xfrm>
            <a:off x="-707923" y="743991"/>
            <a:ext cx="10204146" cy="6659699"/>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Hình Bầu dục 35">
            <a:extLst>
              <a:ext uri="{FF2B5EF4-FFF2-40B4-BE49-F238E27FC236}">
                <a16:creationId xmlns:a16="http://schemas.microsoft.com/office/drawing/2014/main" xmlns="" id="{15655D72-F075-4B2E-A928-B55A072B8107}"/>
              </a:ext>
            </a:extLst>
          </p:cNvPr>
          <p:cNvSpPr/>
          <p:nvPr/>
        </p:nvSpPr>
        <p:spPr>
          <a:xfrm>
            <a:off x="9850586" y="1373595"/>
            <a:ext cx="1067824" cy="105907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Hình Bầu dục 38">
            <a:extLst>
              <a:ext uri="{FF2B5EF4-FFF2-40B4-BE49-F238E27FC236}">
                <a16:creationId xmlns:a16="http://schemas.microsoft.com/office/drawing/2014/main" xmlns="" id="{F3E38990-3F8E-4AB4-93E3-8D8B65241F04}"/>
              </a:ext>
            </a:extLst>
          </p:cNvPr>
          <p:cNvSpPr/>
          <p:nvPr/>
        </p:nvSpPr>
        <p:spPr>
          <a:xfrm>
            <a:off x="10879837" y="2242517"/>
            <a:ext cx="1067824" cy="105907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Hình Bầu dục 40">
            <a:extLst>
              <a:ext uri="{FF2B5EF4-FFF2-40B4-BE49-F238E27FC236}">
                <a16:creationId xmlns:a16="http://schemas.microsoft.com/office/drawing/2014/main" xmlns="" id="{33BAC972-AFB7-4D27-8383-48FC67B12245}"/>
              </a:ext>
            </a:extLst>
          </p:cNvPr>
          <p:cNvSpPr/>
          <p:nvPr/>
        </p:nvSpPr>
        <p:spPr>
          <a:xfrm>
            <a:off x="9770216" y="3111438"/>
            <a:ext cx="1067824" cy="1059079"/>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Hình Bầu dục 47">
            <a:extLst>
              <a:ext uri="{FF2B5EF4-FFF2-40B4-BE49-F238E27FC236}">
                <a16:creationId xmlns:a16="http://schemas.microsoft.com/office/drawing/2014/main" xmlns="" id="{952B9EF0-2C67-41B4-AEE6-FCB9E71F5AC0}"/>
              </a:ext>
            </a:extLst>
          </p:cNvPr>
          <p:cNvSpPr/>
          <p:nvPr/>
        </p:nvSpPr>
        <p:spPr>
          <a:xfrm>
            <a:off x="10761869" y="4259341"/>
            <a:ext cx="1067824" cy="10590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aphicFrame>
        <p:nvGraphicFramePr>
          <p:cNvPr id="4" name="Diagram 3">
            <a:extLst>
              <a:ext uri="{FF2B5EF4-FFF2-40B4-BE49-F238E27FC236}">
                <a16:creationId xmlns:a16="http://schemas.microsoft.com/office/drawing/2014/main" xmlns="" id="{588CE8C6-8606-4C39-8BFB-0BC3D1E2EAAA}"/>
              </a:ext>
            </a:extLst>
          </p:cNvPr>
          <p:cNvGraphicFramePr/>
          <p:nvPr>
            <p:extLst>
              <p:ext uri="{D42A27DB-BD31-4B8C-83A1-F6EECF244321}">
                <p14:modId xmlns:p14="http://schemas.microsoft.com/office/powerpoint/2010/main" val="1925915540"/>
              </p:ext>
            </p:extLst>
          </p:nvPr>
        </p:nvGraphicFramePr>
        <p:xfrm>
          <a:off x="2319132" y="1402018"/>
          <a:ext cx="7032686" cy="5155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xmlns="" id="{CA4B7EF8-E8F5-41A8-BCA6-A6B60CCB24C9}"/>
              </a:ext>
            </a:extLst>
          </p:cNvPr>
          <p:cNvPicPr>
            <a:picLocks noChangeAspect="1"/>
          </p:cNvPicPr>
          <p:nvPr/>
        </p:nvPicPr>
        <p:blipFill>
          <a:blip r:embed="rId7"/>
          <a:stretch>
            <a:fillRect/>
          </a:stretch>
        </p:blipFill>
        <p:spPr>
          <a:xfrm>
            <a:off x="0" y="893618"/>
            <a:ext cx="2780893" cy="5964382"/>
          </a:xfrm>
          <a:prstGeom prst="rect">
            <a:avLst/>
          </a:prstGeom>
        </p:spPr>
      </p:pic>
      <p:pic>
        <p:nvPicPr>
          <p:cNvPr id="5122" name="Picture 2" descr="10 bức ảnh GIF được yêu thích nhất 2019">
            <a:extLst>
              <a:ext uri="{FF2B5EF4-FFF2-40B4-BE49-F238E27FC236}">
                <a16:creationId xmlns:a16="http://schemas.microsoft.com/office/drawing/2014/main" xmlns="" id="{EC0352EE-7D79-4030-97AD-437C0F3852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363" y="110143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79583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xmlns="" r:id="rId3"/>
              </a:ext>
            </a:extLst>
          </a:blip>
          <a:srcRect/>
          <a:stretch>
            <a:fillRect t="-9000" b="-9000"/>
          </a:stretch>
        </a:blipFill>
        <a:effectLst/>
      </p:bgPr>
    </p:bg>
    <p:spTree>
      <p:nvGrpSpPr>
        <p:cNvPr id="1" name=""/>
        <p:cNvGrpSpPr/>
        <p:nvPr/>
      </p:nvGrpSpPr>
      <p:grpSpPr>
        <a:xfrm>
          <a:off x="0" y="0"/>
          <a:ext cx="0" cy="0"/>
          <a:chOff x="0" y="0"/>
          <a:chExt cx="0" cy="0"/>
        </a:xfrm>
      </p:grpSpPr>
      <p:sp>
        <p:nvSpPr>
          <p:cNvPr id="44" name="Rectangle: Rounded Corners 40">
            <a:extLst>
              <a:ext uri="{FF2B5EF4-FFF2-40B4-BE49-F238E27FC236}">
                <a16:creationId xmlns:a16="http://schemas.microsoft.com/office/drawing/2014/main" xmlns="" id="{4BC83E42-3360-4A26-BBF6-F1828F242AB6}"/>
              </a:ext>
            </a:extLst>
          </p:cNvPr>
          <p:cNvSpPr/>
          <p:nvPr/>
        </p:nvSpPr>
        <p:spPr>
          <a:xfrm>
            <a:off x="367051" y="2156075"/>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Oval 71">
            <a:extLst>
              <a:ext uri="{FF2B5EF4-FFF2-40B4-BE49-F238E27FC236}">
                <a16:creationId xmlns:a16="http://schemas.microsoft.com/office/drawing/2014/main" xmlns="" id="{78674A2B-DD5B-41D3-BBEA-A47AF066AE6B}"/>
              </a:ext>
            </a:extLst>
          </p:cNvPr>
          <p:cNvSpPr/>
          <p:nvPr/>
        </p:nvSpPr>
        <p:spPr>
          <a:xfrm rot="11718534">
            <a:off x="11341919" y="-2107715"/>
            <a:ext cx="1700161" cy="191729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3">
            <a:extLst>
              <a:ext uri="{FF2B5EF4-FFF2-40B4-BE49-F238E27FC236}">
                <a16:creationId xmlns:a16="http://schemas.microsoft.com/office/drawing/2014/main" xmlns="" id="{E009592D-B46E-41B1-9CB8-FD826E062479}"/>
              </a:ext>
            </a:extLst>
          </p:cNvPr>
          <p:cNvSpPr/>
          <p:nvPr/>
        </p:nvSpPr>
        <p:spPr>
          <a:xfrm>
            <a:off x="492399" y="2555684"/>
            <a:ext cx="2101944" cy="1261884"/>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01</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Arial" panose="020B0604020202020204" pitchFamily="34" charset="0"/>
                <a:cs typeface="Arial" panose="020B0604020202020204" pitchFamily="34" charset="0"/>
              </a:rPr>
              <a:t>KHẢO SÁT HỆ THỐNG</a:t>
            </a:r>
            <a:endParaRPr kumimoji="0" lang="en-US" sz="24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46" name="Rectangle: Rounded Corners 40">
            <a:extLst>
              <a:ext uri="{FF2B5EF4-FFF2-40B4-BE49-F238E27FC236}">
                <a16:creationId xmlns:a16="http://schemas.microsoft.com/office/drawing/2014/main" xmlns="" id="{15570439-DDD7-4CED-82F5-6D45AD6D6A3E}"/>
              </a:ext>
            </a:extLst>
          </p:cNvPr>
          <p:cNvSpPr/>
          <p:nvPr/>
        </p:nvSpPr>
        <p:spPr>
          <a:xfrm>
            <a:off x="3158523" y="2113746"/>
            <a:ext cx="2699662" cy="2284709"/>
          </a:xfrm>
          <a:prstGeom prst="roundRect">
            <a:avLst>
              <a:gd name="adj" fmla="val 21776"/>
            </a:avLst>
          </a:prstGeom>
          <a:solidFill>
            <a:srgbClr val="D054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3">
            <a:extLst>
              <a:ext uri="{FF2B5EF4-FFF2-40B4-BE49-F238E27FC236}">
                <a16:creationId xmlns:a16="http://schemas.microsoft.com/office/drawing/2014/main" xmlns="" id="{F9E5689D-4191-4CEF-BAAD-46FA07E5CFB9}"/>
              </a:ext>
            </a:extLst>
          </p:cNvPr>
          <p:cNvSpPr/>
          <p:nvPr/>
        </p:nvSpPr>
        <p:spPr>
          <a:xfrm>
            <a:off x="3338623" y="2236478"/>
            <a:ext cx="2286000" cy="2062103"/>
          </a:xfrm>
          <a:prstGeom prst="rect">
            <a:avLst/>
          </a:prstGeom>
          <a:solidFill>
            <a:srgbClr val="D05400"/>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02</a:t>
            </a:r>
          </a:p>
          <a:p>
            <a:pPr algn="ctr" defTabSz="457200">
              <a:defRPr/>
            </a:pPr>
            <a:r>
              <a:rPr lang="en-US" sz="2000" dirty="0">
                <a:solidFill>
                  <a:schemeClr val="bg1"/>
                </a:solidFill>
                <a:latin typeface="Arial" panose="020B0604020202020204" pitchFamily="34" charset="0"/>
                <a:cs typeface="Arial" panose="020B0604020202020204" pitchFamily="34" charset="0"/>
              </a:rPr>
              <a:t>PHÂN TÍCH HỆ THỐNG</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HƯỚNG ĐỐI TƯỢNG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58" name="Rectangle: Rounded Corners 40">
            <a:extLst>
              <a:ext uri="{FF2B5EF4-FFF2-40B4-BE49-F238E27FC236}">
                <a16:creationId xmlns:a16="http://schemas.microsoft.com/office/drawing/2014/main" xmlns="" id="{37245254-5FF8-4A03-8F49-B3E1D0A2BA5C}"/>
              </a:ext>
            </a:extLst>
          </p:cNvPr>
          <p:cNvSpPr/>
          <p:nvPr/>
        </p:nvSpPr>
        <p:spPr>
          <a:xfrm>
            <a:off x="6212548" y="2134720"/>
            <a:ext cx="2480348" cy="2242760"/>
          </a:xfrm>
          <a:prstGeom prst="roundRect">
            <a:avLst>
              <a:gd name="adj" fmla="val 21776"/>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43">
            <a:extLst>
              <a:ext uri="{FF2B5EF4-FFF2-40B4-BE49-F238E27FC236}">
                <a16:creationId xmlns:a16="http://schemas.microsoft.com/office/drawing/2014/main" xmlns="" id="{29CE4134-9EED-4137-BA5B-313CBB3CC817}"/>
              </a:ext>
            </a:extLst>
          </p:cNvPr>
          <p:cNvSpPr/>
          <p:nvPr/>
        </p:nvSpPr>
        <p:spPr>
          <a:xfrm>
            <a:off x="6347963" y="2432674"/>
            <a:ext cx="2211245" cy="1815882"/>
          </a:xfrm>
          <a:prstGeom prst="rect">
            <a:avLst/>
          </a:prstGeom>
          <a:solidFill>
            <a:srgbClr val="619428"/>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03</a:t>
            </a:r>
          </a:p>
          <a:p>
            <a:pPr algn="ctr" defTabSz="457200">
              <a:defRPr/>
            </a:pPr>
            <a:r>
              <a:rPr lang="en-US" sz="2800" dirty="0">
                <a:solidFill>
                  <a:schemeClr val="bg1"/>
                </a:solidFill>
                <a:latin typeface="Arial" panose="020B0604020202020204" pitchFamily="34" charset="0"/>
                <a:cs typeface="Arial" panose="020B0604020202020204" pitchFamily="34" charset="0"/>
              </a:rPr>
              <a:t>THIẾT KẾ HỆ THỐNG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
        <p:nvSpPr>
          <p:cNvPr id="60" name="Rectangle: Rounded Corners 40">
            <a:extLst>
              <a:ext uri="{FF2B5EF4-FFF2-40B4-BE49-F238E27FC236}">
                <a16:creationId xmlns:a16="http://schemas.microsoft.com/office/drawing/2014/main" xmlns="" id="{BB5714EF-2AE1-4C01-A7BD-0EBE87A86CEE}"/>
              </a:ext>
            </a:extLst>
          </p:cNvPr>
          <p:cNvSpPr/>
          <p:nvPr/>
        </p:nvSpPr>
        <p:spPr>
          <a:xfrm>
            <a:off x="9047259" y="2134720"/>
            <a:ext cx="2634342" cy="2242760"/>
          </a:xfrm>
          <a:prstGeom prst="roundRect">
            <a:avLst>
              <a:gd name="adj" fmla="val 21776"/>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43">
            <a:extLst>
              <a:ext uri="{FF2B5EF4-FFF2-40B4-BE49-F238E27FC236}">
                <a16:creationId xmlns:a16="http://schemas.microsoft.com/office/drawing/2014/main" xmlns="" id="{659D9787-010C-4098-852A-4A4D33C8E63B}"/>
              </a:ext>
            </a:extLst>
          </p:cNvPr>
          <p:cNvSpPr/>
          <p:nvPr/>
        </p:nvSpPr>
        <p:spPr>
          <a:xfrm>
            <a:off x="9312372" y="2730467"/>
            <a:ext cx="2011302" cy="954107"/>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04</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KẾT LUẬN</a:t>
            </a:r>
          </a:p>
        </p:txBody>
      </p:sp>
      <p:sp>
        <p:nvSpPr>
          <p:cNvPr id="70" name="Hình chữ nhật: Góc Tròn 1">
            <a:extLst>
              <a:ext uri="{FF2B5EF4-FFF2-40B4-BE49-F238E27FC236}">
                <a16:creationId xmlns:a16="http://schemas.microsoft.com/office/drawing/2014/main" xmlns="" id="{71FCE0BD-8301-40FA-BC9B-E9D01B18BE1B}"/>
              </a:ext>
            </a:extLst>
          </p:cNvPr>
          <p:cNvSpPr/>
          <p:nvPr/>
        </p:nvSpPr>
        <p:spPr>
          <a:xfrm>
            <a:off x="4452669" y="795050"/>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sp>
        <p:nvSpPr>
          <p:cNvPr id="13" name="Rectangle: Rounded Corners 1">
            <a:extLst>
              <a:ext uri="{FF2B5EF4-FFF2-40B4-BE49-F238E27FC236}">
                <a16:creationId xmlns:a16="http://schemas.microsoft.com/office/drawing/2014/main" xmlns="" id="{360DE407-714F-45C4-BEC3-2ED233EAAE2F}"/>
              </a:ext>
            </a:extLst>
          </p:cNvPr>
          <p:cNvSpPr/>
          <p:nvPr/>
        </p:nvSpPr>
        <p:spPr>
          <a:xfrm>
            <a:off x="294966" y="7387750"/>
            <a:ext cx="8847295" cy="6013925"/>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 name="TextBox 13">
            <a:extLst>
              <a:ext uri="{FF2B5EF4-FFF2-40B4-BE49-F238E27FC236}">
                <a16:creationId xmlns:a16="http://schemas.microsoft.com/office/drawing/2014/main" xmlns="" id="{559EBA06-5036-4454-837D-68C971009042}"/>
              </a:ext>
            </a:extLst>
          </p:cNvPr>
          <p:cNvSpPr txBox="1"/>
          <p:nvPr/>
        </p:nvSpPr>
        <p:spPr>
          <a:xfrm>
            <a:off x="12781102" y="6278045"/>
            <a:ext cx="2228773" cy="369332"/>
          </a:xfrm>
          <a:prstGeom prst="rect">
            <a:avLst/>
          </a:prstGeom>
          <a:noFill/>
        </p:spPr>
        <p:txBody>
          <a:bodyPr wrap="square" rtlCol="0">
            <a:spAutoFit/>
          </a:bodyPr>
          <a:lstStyle/>
          <a:p>
            <a:r>
              <a:rPr lang="en-US" dirty="0"/>
              <a:t>b. </a:t>
            </a:r>
            <a:r>
              <a:rPr lang="en-US" dirty="0" err="1"/>
              <a:t>Đặc</a:t>
            </a:r>
            <a:r>
              <a:rPr lang="en-US" dirty="0"/>
              <a:t> </a:t>
            </a:r>
            <a:r>
              <a:rPr lang="en-US" dirty="0" err="1"/>
              <a:t>tả</a:t>
            </a:r>
            <a:r>
              <a:rPr lang="en-US" dirty="0"/>
              <a:t> ca </a:t>
            </a:r>
            <a:r>
              <a:rPr lang="en-US" dirty="0" err="1"/>
              <a:t>sử</a:t>
            </a:r>
            <a:r>
              <a:rPr lang="en-US" dirty="0"/>
              <a:t> </a:t>
            </a:r>
            <a:r>
              <a:rPr lang="en-US" dirty="0" err="1"/>
              <a:t>dụng</a:t>
            </a:r>
            <a:endParaRPr lang="en-US" dirty="0"/>
          </a:p>
        </p:txBody>
      </p:sp>
      <p:sp>
        <p:nvSpPr>
          <p:cNvPr id="15" name="TextBox 14">
            <a:extLst>
              <a:ext uri="{FF2B5EF4-FFF2-40B4-BE49-F238E27FC236}">
                <a16:creationId xmlns:a16="http://schemas.microsoft.com/office/drawing/2014/main" xmlns="" id="{CE86A16A-89C4-4F03-9D2F-38ED558883F3}"/>
              </a:ext>
            </a:extLst>
          </p:cNvPr>
          <p:cNvSpPr txBox="1"/>
          <p:nvPr/>
        </p:nvSpPr>
        <p:spPr>
          <a:xfrm>
            <a:off x="819149" y="7503263"/>
            <a:ext cx="327871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2.1 BIỂU ĐỒ USECASE.</a:t>
            </a:r>
          </a:p>
        </p:txBody>
      </p:sp>
      <p:grpSp>
        <p:nvGrpSpPr>
          <p:cNvPr id="16" name="Group 15">
            <a:extLst>
              <a:ext uri="{FF2B5EF4-FFF2-40B4-BE49-F238E27FC236}">
                <a16:creationId xmlns:a16="http://schemas.microsoft.com/office/drawing/2014/main" xmlns="" id="{64480ECE-F70C-4760-83F1-3188C467AF73}"/>
              </a:ext>
            </a:extLst>
          </p:cNvPr>
          <p:cNvGrpSpPr/>
          <p:nvPr/>
        </p:nvGrpSpPr>
        <p:grpSpPr>
          <a:xfrm>
            <a:off x="-7115183" y="7704580"/>
            <a:ext cx="6464593" cy="1174849"/>
            <a:chOff x="1435398" y="1676665"/>
            <a:chExt cx="6305108" cy="1174849"/>
          </a:xfrm>
        </p:grpSpPr>
        <p:sp>
          <p:nvSpPr>
            <p:cNvPr id="17" name="Arrow: Pentagon 16">
              <a:extLst>
                <a:ext uri="{FF2B5EF4-FFF2-40B4-BE49-F238E27FC236}">
                  <a16:creationId xmlns:a16="http://schemas.microsoft.com/office/drawing/2014/main" xmlns="" id="{AA548C88-F354-4694-9F7D-14E8D854DCD9}"/>
                </a:ext>
              </a:extLst>
            </p:cNvPr>
            <p:cNvSpPr/>
            <p:nvPr/>
          </p:nvSpPr>
          <p:spPr>
            <a:xfrm>
              <a:off x="1435398" y="1680210"/>
              <a:ext cx="1488558" cy="1165860"/>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ea typeface="Arial" panose="020B0604020202020204" pitchFamily="34" charset="0"/>
                </a:rPr>
                <a:t>Người quản trị</a:t>
              </a:r>
              <a:endParaRPr lang="en-US" sz="1800" dirty="0">
                <a:effectLst/>
                <a:ea typeface="Arial" panose="020B0604020202020204" pitchFamily="34" charset="0"/>
              </a:endParaRPr>
            </a:p>
          </p:txBody>
        </p:sp>
        <p:sp>
          <p:nvSpPr>
            <p:cNvPr id="18" name="Arrow: Chevron 17">
              <a:extLst>
                <a:ext uri="{FF2B5EF4-FFF2-40B4-BE49-F238E27FC236}">
                  <a16:creationId xmlns:a16="http://schemas.microsoft.com/office/drawing/2014/main" xmlns="" id="{E1078EED-49B9-4E2A-85C7-9CEB093558FE}"/>
                </a:ext>
              </a:extLst>
            </p:cNvPr>
            <p:cNvSpPr/>
            <p:nvPr/>
          </p:nvSpPr>
          <p:spPr>
            <a:xfrm>
              <a:off x="2601246" y="1676665"/>
              <a:ext cx="2045181" cy="1172861"/>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ea typeface="Arial" panose="020B0604020202020204" pitchFamily="34" charset="0"/>
                </a:rPr>
                <a:t>Phòng nhân sự</a:t>
              </a:r>
              <a:endParaRPr lang="en-US" dirty="0">
                <a:ea typeface="Arial" panose="020B0604020202020204" pitchFamily="34" charset="0"/>
              </a:endParaRPr>
            </a:p>
          </p:txBody>
        </p:sp>
        <p:sp>
          <p:nvSpPr>
            <p:cNvPr id="19" name="Arrow: Chevron 18">
              <a:extLst>
                <a:ext uri="{FF2B5EF4-FFF2-40B4-BE49-F238E27FC236}">
                  <a16:creationId xmlns:a16="http://schemas.microsoft.com/office/drawing/2014/main" xmlns="" id="{BC06AF11-5D7B-4E04-9AA1-7E0A72145F51}"/>
                </a:ext>
              </a:extLst>
            </p:cNvPr>
            <p:cNvSpPr/>
            <p:nvPr/>
          </p:nvSpPr>
          <p:spPr>
            <a:xfrm>
              <a:off x="4300190" y="1678653"/>
              <a:ext cx="1941121" cy="1172861"/>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ea typeface="Arial" panose="020B0604020202020204" pitchFamily="34" charset="0"/>
                </a:rPr>
                <a:t>Nhân viên tài chính</a:t>
              </a:r>
              <a:endParaRPr lang="en-US" sz="1800" dirty="0">
                <a:effectLst/>
                <a:ea typeface="Arial" panose="020B0604020202020204" pitchFamily="34" charset="0"/>
              </a:endParaRPr>
            </a:p>
          </p:txBody>
        </p:sp>
        <p:sp>
          <p:nvSpPr>
            <p:cNvPr id="20" name="Arrow: Chevron 19">
              <a:extLst>
                <a:ext uri="{FF2B5EF4-FFF2-40B4-BE49-F238E27FC236}">
                  <a16:creationId xmlns:a16="http://schemas.microsoft.com/office/drawing/2014/main" xmlns="" id="{2DD19041-1B3F-412B-B34D-41DBCB6FA471}"/>
                </a:ext>
              </a:extLst>
            </p:cNvPr>
            <p:cNvSpPr/>
            <p:nvPr/>
          </p:nvSpPr>
          <p:spPr>
            <a:xfrm>
              <a:off x="5878528" y="1678653"/>
              <a:ext cx="1861978" cy="1172861"/>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ea typeface="Arial" panose="020B0604020202020204" pitchFamily="34" charset="0"/>
                </a:rPr>
                <a:t>Nhân viên </a:t>
              </a:r>
              <a:endParaRPr lang="en-US" dirty="0"/>
            </a:p>
          </p:txBody>
        </p:sp>
      </p:grpSp>
      <p:grpSp>
        <p:nvGrpSpPr>
          <p:cNvPr id="2" name="Group 1">
            <a:extLst>
              <a:ext uri="{FF2B5EF4-FFF2-40B4-BE49-F238E27FC236}">
                <a16:creationId xmlns:a16="http://schemas.microsoft.com/office/drawing/2014/main" xmlns="" id="{9B66CA0B-FF84-42EB-9ECD-15163B0BA848}"/>
              </a:ext>
            </a:extLst>
          </p:cNvPr>
          <p:cNvGrpSpPr/>
          <p:nvPr/>
        </p:nvGrpSpPr>
        <p:grpSpPr>
          <a:xfrm>
            <a:off x="-2748988" y="-2679733"/>
            <a:ext cx="2089312" cy="2922916"/>
            <a:chOff x="6795062" y="7635842"/>
            <a:chExt cx="2089312" cy="2922916"/>
          </a:xfrm>
        </p:grpSpPr>
        <p:grpSp>
          <p:nvGrpSpPr>
            <p:cNvPr id="21" name="Group 20">
              <a:extLst>
                <a:ext uri="{FF2B5EF4-FFF2-40B4-BE49-F238E27FC236}">
                  <a16:creationId xmlns:a16="http://schemas.microsoft.com/office/drawing/2014/main" xmlns="" id="{EE2583D1-AF8A-432A-BD78-13EF0D11BC77}"/>
                </a:ext>
              </a:extLst>
            </p:cNvPr>
            <p:cNvGrpSpPr/>
            <p:nvPr/>
          </p:nvGrpSpPr>
          <p:grpSpPr>
            <a:xfrm rot="20801946">
              <a:off x="7017022" y="7635842"/>
              <a:ext cx="1867352" cy="2323688"/>
              <a:chOff x="6994187" y="1304754"/>
              <a:chExt cx="1926077" cy="2323688"/>
            </a:xfrm>
          </p:grpSpPr>
          <p:sp>
            <p:nvSpPr>
              <p:cNvPr id="22" name="Rectangle 21">
                <a:extLst>
                  <a:ext uri="{FF2B5EF4-FFF2-40B4-BE49-F238E27FC236}">
                    <a16:creationId xmlns:a16="http://schemas.microsoft.com/office/drawing/2014/main" xmlns="" id="{ABB7E233-CE78-4B0D-9D56-13FFDDBD741C}"/>
                  </a:ext>
                </a:extLst>
              </p:cNvPr>
              <p:cNvSpPr/>
              <p:nvPr/>
            </p:nvSpPr>
            <p:spPr>
              <a:xfrm>
                <a:off x="6994187" y="1304754"/>
                <a:ext cx="1926077" cy="2323688"/>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22">
                <a:extLst>
                  <a:ext uri="{FF2B5EF4-FFF2-40B4-BE49-F238E27FC236}">
                    <a16:creationId xmlns:a16="http://schemas.microsoft.com/office/drawing/2014/main" xmlns="" id="{4E33416A-CDC5-412C-8AA8-D8314EB013F5}"/>
                  </a:ext>
                </a:extLst>
              </p:cNvPr>
              <p:cNvSpPr/>
              <p:nvPr/>
            </p:nvSpPr>
            <p:spPr>
              <a:xfrm>
                <a:off x="7140662" y="1453246"/>
                <a:ext cx="1604229" cy="1437805"/>
              </a:xfrm>
              <a:prstGeom prst="rect">
                <a:avLst/>
              </a:prstGeom>
              <a:blipFill dpi="0" rotWithShape="1">
                <a:blip r:embed="rId4">
                  <a:extLst>
                    <a:ext uri="{28A0092B-C50C-407E-A947-70E740481C1C}">
                      <a14:useLocalDpi xmlns:a14="http://schemas.microsoft.com/office/drawing/2010/main" val="0"/>
                    </a:ext>
                  </a:extLst>
                </a:blip>
                <a:srcRect/>
                <a:stretch>
                  <a:fillRect t="-5788" b="-578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24" name="Graphic 23" descr="A flower">
              <a:extLst>
                <a:ext uri="{FF2B5EF4-FFF2-40B4-BE49-F238E27FC236}">
                  <a16:creationId xmlns:a16="http://schemas.microsoft.com/office/drawing/2014/main" xmlns="" id="{8D5F7C06-A819-4F63-8D9B-B0737F8904E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6795062" y="9184926"/>
              <a:ext cx="1373832" cy="1373832"/>
            </a:xfrm>
            <a:prstGeom prst="rect">
              <a:avLst/>
            </a:prstGeom>
          </p:spPr>
        </p:pic>
      </p:grpSp>
      <p:grpSp>
        <p:nvGrpSpPr>
          <p:cNvPr id="25" name="Group 24">
            <a:extLst>
              <a:ext uri="{FF2B5EF4-FFF2-40B4-BE49-F238E27FC236}">
                <a16:creationId xmlns:a16="http://schemas.microsoft.com/office/drawing/2014/main" xmlns="" id="{B6AC65B9-69B7-41A3-9BF7-0DFDDA5E9642}"/>
              </a:ext>
            </a:extLst>
          </p:cNvPr>
          <p:cNvGrpSpPr/>
          <p:nvPr/>
        </p:nvGrpSpPr>
        <p:grpSpPr>
          <a:xfrm>
            <a:off x="12192000" y="6059469"/>
            <a:ext cx="6230679" cy="4391246"/>
            <a:chOff x="308344" y="-223283"/>
            <a:chExt cx="6230679" cy="4391246"/>
          </a:xfrm>
          <a:solidFill>
            <a:schemeClr val="accent2">
              <a:lumMod val="60000"/>
              <a:lumOff val="40000"/>
            </a:schemeClr>
          </a:solidFill>
        </p:grpSpPr>
        <p:sp>
          <p:nvSpPr>
            <p:cNvPr id="26" name="TextBox 25">
              <a:extLst>
                <a:ext uri="{FF2B5EF4-FFF2-40B4-BE49-F238E27FC236}">
                  <a16:creationId xmlns:a16="http://schemas.microsoft.com/office/drawing/2014/main" xmlns="" id="{D29ABF8E-7995-4B5B-9C7D-5511B0853B79}"/>
                </a:ext>
              </a:extLst>
            </p:cNvPr>
            <p:cNvSpPr txBox="1"/>
            <p:nvPr/>
          </p:nvSpPr>
          <p:spPr>
            <a:xfrm>
              <a:off x="1188531" y="903768"/>
              <a:ext cx="4499888" cy="2077492"/>
            </a:xfrm>
            <a:prstGeom prst="rect">
              <a:avLst/>
            </a:prstGeom>
            <a:blipFill>
              <a:blip r:embed="rId7">
                <a:extLst>
                  <a:ext uri="{837473B0-CC2E-450A-ABE3-18F120FF3D39}">
                    <a1611:picAttrSrcUrl xmlns:a1611="http://schemas.microsoft.com/office/drawing/2016/11/main" xmlns="" r:id="rId8"/>
                  </a:ext>
                </a:extLst>
              </a:blip>
              <a:stretch>
                <a:fillRect/>
              </a:stretch>
            </a:blipFill>
          </p:spPr>
          <p:txBody>
            <a:bodyPr wrap="square" rtlCol="0">
              <a:spAutoFit/>
            </a:bodyPr>
            <a:lstStyle/>
            <a:p>
              <a:pPr marL="285750" indent="-285750" algn="just">
                <a:buFont typeface="Wingdings" panose="05000000000000000000" pitchFamily="2" charset="2"/>
                <a:buChar char="ü"/>
              </a:pPr>
              <a:r>
                <a:rPr lang="en-US" sz="2150" dirty="0" err="1">
                  <a:solidFill>
                    <a:schemeClr val="bg1"/>
                  </a:solidFill>
                  <a:latin typeface="Arial" panose="020B0604020202020204" pitchFamily="34" charset="0"/>
                  <a:cs typeface="Arial" panose="020B0604020202020204" pitchFamily="34" charset="0"/>
                </a:rPr>
                <a:t>Tác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nhân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những</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tác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nhân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liên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quan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đến</a:t>
              </a:r>
              <a:r>
                <a:rPr lang="en-US" sz="2150" dirty="0">
                  <a:solidFill>
                    <a:schemeClr val="bg1"/>
                  </a:solidFill>
                  <a:latin typeface="Arial" panose="020B0604020202020204" pitchFamily="34" charset="0"/>
                  <a:cs typeface="Arial" panose="020B0604020202020204" pitchFamily="34" charset="0"/>
                </a:rPr>
                <a:t> ca </a:t>
              </a:r>
              <a:r>
                <a:rPr lang="en-US" sz="2150" dirty="0" err="1">
                  <a:solidFill>
                    <a:schemeClr val="bg1"/>
                  </a:solidFill>
                  <a:latin typeface="Arial" panose="020B0604020202020204" pitchFamily="34" charset="0"/>
                  <a:cs typeface="Arial" panose="020B0604020202020204" pitchFamily="34" charset="0"/>
                </a:rPr>
                <a:t>sử</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dụng</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chỉ</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rõ</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tác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nhân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nào</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bắt</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đầu</a:t>
              </a:r>
              <a:r>
                <a:rPr lang="en-US" sz="2150" dirty="0">
                  <a:solidFill>
                    <a:schemeClr val="bg1"/>
                  </a:solidFill>
                  <a:latin typeface="Arial" panose="020B0604020202020204" pitchFamily="34" charset="0"/>
                  <a:cs typeface="Arial" panose="020B0604020202020204" pitchFamily="34" charset="0"/>
                </a:rPr>
                <a:t> ca </a:t>
              </a:r>
              <a:r>
                <a:rPr lang="en-US" sz="2150" dirty="0" err="1">
                  <a:solidFill>
                    <a:schemeClr val="bg1"/>
                  </a:solidFill>
                  <a:latin typeface="Arial" panose="020B0604020202020204" pitchFamily="34" charset="0"/>
                  <a:cs typeface="Arial" panose="020B0604020202020204" pitchFamily="34" charset="0"/>
                </a:rPr>
                <a:t>sử</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dụng</a:t>
              </a:r>
              <a:endParaRPr lang="en-US" sz="2150" dirty="0">
                <a:solidFill>
                  <a:schemeClr val="bg1"/>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ü"/>
              </a:pPr>
              <a:r>
                <a:rPr lang="en-US" sz="2150" dirty="0" err="1">
                  <a:solidFill>
                    <a:schemeClr val="bg1"/>
                  </a:solidFill>
                  <a:latin typeface="Arial" panose="020B0604020202020204" pitchFamily="34" charset="0"/>
                  <a:cs typeface="Arial" panose="020B0604020202020204" pitchFamily="34" charset="0"/>
                </a:rPr>
                <a:t>Mục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đích</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mục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đích</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của</a:t>
              </a:r>
              <a:r>
                <a:rPr lang="en-US" sz="2150" dirty="0">
                  <a:solidFill>
                    <a:schemeClr val="bg1"/>
                  </a:solidFill>
                  <a:latin typeface="Arial" panose="020B0604020202020204" pitchFamily="34" charset="0"/>
                  <a:cs typeface="Arial" panose="020B0604020202020204" pitchFamily="34" charset="0"/>
                </a:rPr>
                <a:t> UC</a:t>
              </a:r>
            </a:p>
            <a:p>
              <a:pPr marL="285750" indent="-285750" algn="just">
                <a:buFont typeface="Wingdings" panose="05000000000000000000" pitchFamily="2" charset="2"/>
                <a:buChar char="ü"/>
              </a:pPr>
              <a:r>
                <a:rPr lang="en-US" sz="2150" dirty="0" err="1">
                  <a:solidFill>
                    <a:schemeClr val="bg1"/>
                  </a:solidFill>
                  <a:latin typeface="Arial" panose="020B0604020202020204" pitchFamily="34" charset="0"/>
                  <a:cs typeface="Arial" panose="020B0604020202020204" pitchFamily="34" charset="0"/>
                </a:rPr>
                <a:t>Mô</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tả</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tóm</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tắt</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tiến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trình</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xử</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lý</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công</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việc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cần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thực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hiện</a:t>
              </a:r>
              <a:endParaRPr lang="en-US" sz="2150" dirty="0">
                <a:solidFill>
                  <a:schemeClr val="bg1"/>
                </a:solidFill>
                <a:latin typeface="Arial" panose="020B0604020202020204" pitchFamily="34" charset="0"/>
                <a:cs typeface="Arial" panose="020B0604020202020204" pitchFamily="34" charset="0"/>
              </a:endParaRPr>
            </a:p>
          </p:txBody>
        </p:sp>
        <p:pic>
          <p:nvPicPr>
            <p:cNvPr id="27" name="Graphic 26" descr="Tablet">
              <a:extLst>
                <a:ext uri="{FF2B5EF4-FFF2-40B4-BE49-F238E27FC236}">
                  <a16:creationId xmlns:a16="http://schemas.microsoft.com/office/drawing/2014/main" xmlns="" id="{70846DE3-BAC0-40BD-8BDB-787CFB4106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308344" y="-223283"/>
              <a:ext cx="6230679" cy="4391246"/>
            </a:xfrm>
            <a:prstGeom prst="rect">
              <a:avLst/>
            </a:prstGeom>
          </p:spPr>
        </p:pic>
      </p:grpSp>
      <p:sp>
        <p:nvSpPr>
          <p:cNvPr id="28" name="TextBox 27">
            <a:extLst>
              <a:ext uri="{FF2B5EF4-FFF2-40B4-BE49-F238E27FC236}">
                <a16:creationId xmlns:a16="http://schemas.microsoft.com/office/drawing/2014/main" xmlns="" id="{6589B910-D62C-4749-ACD5-6375A834867D}"/>
              </a:ext>
            </a:extLst>
          </p:cNvPr>
          <p:cNvSpPr txBox="1"/>
          <p:nvPr/>
        </p:nvSpPr>
        <p:spPr>
          <a:xfrm>
            <a:off x="-5220053" y="6858000"/>
            <a:ext cx="1919111" cy="369332"/>
          </a:xfrm>
          <a:prstGeom prst="rect">
            <a:avLst/>
          </a:prstGeom>
          <a:noFill/>
        </p:spPr>
        <p:txBody>
          <a:bodyPr wrap="square" rtlCol="0">
            <a:spAutoFit/>
          </a:bodyPr>
          <a:lstStyle/>
          <a:p>
            <a:r>
              <a:rPr lang="en-US" dirty="0"/>
              <a:t>a. </a:t>
            </a:r>
            <a:r>
              <a:rPr lang="en-US" dirty="0" err="1"/>
              <a:t>Các</a:t>
            </a:r>
            <a:r>
              <a:rPr lang="en-US" dirty="0"/>
              <a:t> ACTOR</a:t>
            </a:r>
          </a:p>
        </p:txBody>
      </p:sp>
      <p:pic>
        <p:nvPicPr>
          <p:cNvPr id="29" name="Picture 2" descr="Use case và Use case testing">
            <a:extLst>
              <a:ext uri="{FF2B5EF4-FFF2-40B4-BE49-F238E27FC236}">
                <a16:creationId xmlns:a16="http://schemas.microsoft.com/office/drawing/2014/main" xmlns="" id="{A207789C-E44B-49F2-A061-2E5FD2B7C41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94" t="2445" r="1470" b="4660"/>
          <a:stretch/>
        </p:blipFill>
        <p:spPr bwMode="auto">
          <a:xfrm>
            <a:off x="13458472" y="-3092803"/>
            <a:ext cx="2991556" cy="2573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04876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750" advTm="0">
        <p159:morph option="byObject"/>
      </p:transition>
    </mc:Choice>
    <mc:Fallback>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40">
            <a:extLst>
              <a:ext uri="{FF2B5EF4-FFF2-40B4-BE49-F238E27FC236}">
                <a16:creationId xmlns:a16="http://schemas.microsoft.com/office/drawing/2014/main" xmlns="" id="{D34A131F-FA73-4994-A76E-EC2C31DEF61F}"/>
              </a:ext>
            </a:extLst>
          </p:cNvPr>
          <p:cNvSpPr/>
          <p:nvPr/>
        </p:nvSpPr>
        <p:spPr>
          <a:xfrm>
            <a:off x="-3223221" y="2156075"/>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43">
            <a:extLst>
              <a:ext uri="{FF2B5EF4-FFF2-40B4-BE49-F238E27FC236}">
                <a16:creationId xmlns:a16="http://schemas.microsoft.com/office/drawing/2014/main" xmlns="" id="{B71A262D-3868-4E2F-99BB-4A5C7D0FFCEE}"/>
              </a:ext>
            </a:extLst>
          </p:cNvPr>
          <p:cNvSpPr/>
          <p:nvPr/>
        </p:nvSpPr>
        <p:spPr>
          <a:xfrm>
            <a:off x="-3097872" y="2385563"/>
            <a:ext cx="1387928" cy="431487"/>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1</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38" name="Rectangle 44">
            <a:extLst>
              <a:ext uri="{FF2B5EF4-FFF2-40B4-BE49-F238E27FC236}">
                <a16:creationId xmlns:a16="http://schemas.microsoft.com/office/drawing/2014/main" xmlns="" id="{35D38E93-BC12-4076-859E-03E7EEE7FB6E}"/>
              </a:ext>
            </a:extLst>
          </p:cNvPr>
          <p:cNvSpPr/>
          <p:nvPr/>
        </p:nvSpPr>
        <p:spPr>
          <a:xfrm>
            <a:off x="-3098484" y="2988180"/>
            <a:ext cx="2108181" cy="535843"/>
          </a:xfrm>
          <a:prstGeom prst="rect">
            <a:avLst/>
          </a:prstGeom>
          <a:solidFill>
            <a:schemeClr val="accent1">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1</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40" name="Rectangle: Rounded Corners 40">
            <a:extLst>
              <a:ext uri="{FF2B5EF4-FFF2-40B4-BE49-F238E27FC236}">
                <a16:creationId xmlns:a16="http://schemas.microsoft.com/office/drawing/2014/main" xmlns="" id="{025F0450-82DB-41F0-88AD-CF90531967DB}"/>
              </a:ext>
            </a:extLst>
          </p:cNvPr>
          <p:cNvSpPr/>
          <p:nvPr/>
        </p:nvSpPr>
        <p:spPr>
          <a:xfrm>
            <a:off x="-431749" y="-304800"/>
            <a:ext cx="12969038" cy="7445829"/>
          </a:xfrm>
          <a:prstGeom prst="roundRect">
            <a:avLst>
              <a:gd name="adj" fmla="val 7898"/>
            </a:avLst>
          </a:prstGeom>
          <a:solidFill>
            <a:srgbClr val="D054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Rectangle 43">
            <a:extLst>
              <a:ext uri="{FF2B5EF4-FFF2-40B4-BE49-F238E27FC236}">
                <a16:creationId xmlns:a16="http://schemas.microsoft.com/office/drawing/2014/main" xmlns="" id="{BBF4F4C4-4294-45B8-90C4-A9B3B3A0295B}"/>
              </a:ext>
            </a:extLst>
          </p:cNvPr>
          <p:cNvSpPr/>
          <p:nvPr/>
        </p:nvSpPr>
        <p:spPr>
          <a:xfrm>
            <a:off x="0" y="0"/>
            <a:ext cx="10736825" cy="646331"/>
          </a:xfrm>
          <a:prstGeom prst="rect">
            <a:avLst/>
          </a:prstGeom>
          <a:solidFill>
            <a:srgbClr val="D05400"/>
          </a:solidFill>
        </p:spPr>
        <p:txBody>
          <a:bodyPr wrap="square">
            <a:spAutoFit/>
          </a:bodyPr>
          <a:lstStyle/>
          <a:p>
            <a:pPr algn="ctr" defTabSz="457200">
              <a:defRPr/>
            </a:pPr>
            <a:r>
              <a:rPr lang="en-US" sz="3600" dirty="0">
                <a:solidFill>
                  <a:schemeClr val="bg1"/>
                </a:solidFill>
                <a:latin typeface="Arial" panose="020B0604020202020204" pitchFamily="34" charset="0"/>
                <a:cs typeface="Arial" panose="020B0604020202020204" pitchFamily="34" charset="0"/>
              </a:rPr>
              <a:t>02. PHÂN TÍCH HỆ THỐNG HƯỚNG ĐỐI TƯỢNG</a:t>
            </a:r>
          </a:p>
        </p:txBody>
      </p:sp>
      <p:sp>
        <p:nvSpPr>
          <p:cNvPr id="49" name="Rectangle: Rounded Corners 40">
            <a:extLst>
              <a:ext uri="{FF2B5EF4-FFF2-40B4-BE49-F238E27FC236}">
                <a16:creationId xmlns:a16="http://schemas.microsoft.com/office/drawing/2014/main" xmlns="" id="{C6C1244B-D8D7-41D5-9B2D-5F5794D39BCF}"/>
              </a:ext>
            </a:extLst>
          </p:cNvPr>
          <p:cNvSpPr/>
          <p:nvPr/>
        </p:nvSpPr>
        <p:spPr>
          <a:xfrm>
            <a:off x="12891652" y="2134720"/>
            <a:ext cx="2480348" cy="2242760"/>
          </a:xfrm>
          <a:prstGeom prst="roundRect">
            <a:avLst>
              <a:gd name="adj" fmla="val 21776"/>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43">
            <a:extLst>
              <a:ext uri="{FF2B5EF4-FFF2-40B4-BE49-F238E27FC236}">
                <a16:creationId xmlns:a16="http://schemas.microsoft.com/office/drawing/2014/main" xmlns="" id="{179E4536-BCC6-44B7-A1A6-F574C920AF39}"/>
              </a:ext>
            </a:extLst>
          </p:cNvPr>
          <p:cNvSpPr/>
          <p:nvPr/>
        </p:nvSpPr>
        <p:spPr>
          <a:xfrm>
            <a:off x="13027068" y="2432674"/>
            <a:ext cx="1451684" cy="369332"/>
          </a:xfrm>
          <a:prstGeom prst="rect">
            <a:avLst/>
          </a:prstGeom>
          <a:solidFill>
            <a:srgbClr val="619428"/>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3</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2" name="Rectangle 44">
            <a:extLst>
              <a:ext uri="{FF2B5EF4-FFF2-40B4-BE49-F238E27FC236}">
                <a16:creationId xmlns:a16="http://schemas.microsoft.com/office/drawing/2014/main" xmlns="" id="{680776EC-AEF6-4DC3-AABC-54FF57C0A0CB}"/>
              </a:ext>
            </a:extLst>
          </p:cNvPr>
          <p:cNvSpPr/>
          <p:nvPr/>
        </p:nvSpPr>
        <p:spPr>
          <a:xfrm>
            <a:off x="13043922" y="2796992"/>
            <a:ext cx="1434830" cy="253916"/>
          </a:xfrm>
          <a:prstGeom prst="rect">
            <a:avLst/>
          </a:prstGeom>
          <a:solidFill>
            <a:srgbClr val="619428"/>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3</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54" name="Rectangle: Rounded Corners 40">
            <a:extLst>
              <a:ext uri="{FF2B5EF4-FFF2-40B4-BE49-F238E27FC236}">
                <a16:creationId xmlns:a16="http://schemas.microsoft.com/office/drawing/2014/main" xmlns="" id="{3C32C037-6F50-4237-BDD9-4A56391AA7EB}"/>
              </a:ext>
            </a:extLst>
          </p:cNvPr>
          <p:cNvSpPr/>
          <p:nvPr/>
        </p:nvSpPr>
        <p:spPr>
          <a:xfrm>
            <a:off x="15726363" y="2134720"/>
            <a:ext cx="2634342" cy="2242760"/>
          </a:xfrm>
          <a:prstGeom prst="roundRect">
            <a:avLst>
              <a:gd name="adj" fmla="val 21776"/>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43">
            <a:extLst>
              <a:ext uri="{FF2B5EF4-FFF2-40B4-BE49-F238E27FC236}">
                <a16:creationId xmlns:a16="http://schemas.microsoft.com/office/drawing/2014/main" xmlns="" id="{39CFD826-50FB-4ABE-AB84-DD98B68C0DCE}"/>
              </a:ext>
            </a:extLst>
          </p:cNvPr>
          <p:cNvSpPr/>
          <p:nvPr/>
        </p:nvSpPr>
        <p:spPr>
          <a:xfrm>
            <a:off x="15927681" y="2379593"/>
            <a:ext cx="1451684" cy="369331"/>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4</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7" name="Rectangle 44">
            <a:extLst>
              <a:ext uri="{FF2B5EF4-FFF2-40B4-BE49-F238E27FC236}">
                <a16:creationId xmlns:a16="http://schemas.microsoft.com/office/drawing/2014/main" xmlns="" id="{33092850-16EF-4C7D-B5F7-A139817FDC15}"/>
              </a:ext>
            </a:extLst>
          </p:cNvPr>
          <p:cNvSpPr/>
          <p:nvPr/>
        </p:nvSpPr>
        <p:spPr>
          <a:xfrm>
            <a:off x="15944535" y="2737858"/>
            <a:ext cx="1639530" cy="253916"/>
          </a:xfrm>
          <a:prstGeom prst="rect">
            <a:avLst/>
          </a:prstGeom>
          <a:solidFill>
            <a:schemeClr val="accent4">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4</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 name="Hình chữ nhật: Góc Tròn 1">
            <a:extLst>
              <a:ext uri="{FF2B5EF4-FFF2-40B4-BE49-F238E27FC236}">
                <a16:creationId xmlns:a16="http://schemas.microsoft.com/office/drawing/2014/main" xmlns="" id="{4C616653-0915-4AA3-8346-6C8F073F1FDD}"/>
              </a:ext>
            </a:extLst>
          </p:cNvPr>
          <p:cNvSpPr/>
          <p:nvPr/>
        </p:nvSpPr>
        <p:spPr>
          <a:xfrm>
            <a:off x="4537730" y="-2429389"/>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sp>
        <p:nvSpPr>
          <p:cNvPr id="35" name="Rectangle: Rounded Corners 1">
            <a:extLst>
              <a:ext uri="{FF2B5EF4-FFF2-40B4-BE49-F238E27FC236}">
                <a16:creationId xmlns:a16="http://schemas.microsoft.com/office/drawing/2014/main" xmlns="" id="{FC8C495A-BC4A-4694-BD4E-889F3A733640}"/>
              </a:ext>
            </a:extLst>
          </p:cNvPr>
          <p:cNvSpPr/>
          <p:nvPr/>
        </p:nvSpPr>
        <p:spPr>
          <a:xfrm>
            <a:off x="294966" y="729775"/>
            <a:ext cx="8847295" cy="6013925"/>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 name="Oval 2">
            <a:extLst>
              <a:ext uri="{FF2B5EF4-FFF2-40B4-BE49-F238E27FC236}">
                <a16:creationId xmlns:a16="http://schemas.microsoft.com/office/drawing/2014/main" xmlns="" id="{E44C404C-4E78-47E7-BCFD-9613AAB8C049}"/>
              </a:ext>
            </a:extLst>
          </p:cNvPr>
          <p:cNvSpPr/>
          <p:nvPr/>
        </p:nvSpPr>
        <p:spPr>
          <a:xfrm>
            <a:off x="10390238" y="-1769806"/>
            <a:ext cx="7747000" cy="952745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Tin học cơ bản, nền tàng của mọi kỹ năng.">
            <a:extLst>
              <a:ext uri="{FF2B5EF4-FFF2-40B4-BE49-F238E27FC236}">
                <a16:creationId xmlns:a16="http://schemas.microsoft.com/office/drawing/2014/main" xmlns="" id="{69F44886-D6B7-43EE-BD52-6CFCF4030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133889">
            <a:off x="11694246" y="6169715"/>
            <a:ext cx="285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Ý Tưởng Sáng Sủa Và Tư Duy Sáng Tạo Biểu Tượng Bóng Đèn Bóng Đèn Ý Tưởng  Biểu Tượng Giải Pháp Biểu Tượng Đèn Biểu Tượng Sáng Tạo Ý Tưởng Hình minh">
            <a:extLst>
              <a:ext uri="{FF2B5EF4-FFF2-40B4-BE49-F238E27FC236}">
                <a16:creationId xmlns:a16="http://schemas.microsoft.com/office/drawing/2014/main" xmlns="" id="{95D9CEA5-BB6E-407F-AFAB-B69916C4675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49805" y1="29004" x2="49805" y2="29004"/>
                        <a14:foregroundMark x1="49805" y1="24316" x2="50977" y2="32617"/>
                        <a14:foregroundMark x1="50977" y1="32617" x2="42285" y2="24023"/>
                        <a14:foregroundMark x1="42285" y1="24023" x2="29297" y2="29785"/>
                        <a14:foregroundMark x1="29297" y1="29785" x2="35645" y2="27539"/>
                        <a14:foregroundMark x1="50977" y1="20020" x2="41406" y2="31055"/>
                      </a14:backgroundRemoval>
                    </a14:imgEffect>
                  </a14:imgLayer>
                </a14:imgProps>
              </a:ext>
              <a:ext uri="{28A0092B-C50C-407E-A947-70E740481C1C}">
                <a14:useLocalDpi xmlns:a14="http://schemas.microsoft.com/office/drawing/2010/main" val="0"/>
              </a:ext>
            </a:extLst>
          </a:blip>
          <a:srcRect/>
          <a:stretch>
            <a:fillRect/>
          </a:stretch>
        </p:blipFill>
        <p:spPr bwMode="auto">
          <a:xfrm>
            <a:off x="14551746" y="6341165"/>
            <a:ext cx="2802834" cy="280283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Sơ lược về ngôn ngữ lập trình Java - ZmikiSoft">
            <a:extLst>
              <a:ext uri="{FF2B5EF4-FFF2-40B4-BE49-F238E27FC236}">
                <a16:creationId xmlns:a16="http://schemas.microsoft.com/office/drawing/2014/main" xmlns="" id="{E5AAD73A-8345-4596-9015-D6CD72304594}"/>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32046" y="166149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Bug, code, hack, virus, website icon - Download on Iconfinder">
            <a:extLst>
              <a:ext uri="{FF2B5EF4-FFF2-40B4-BE49-F238E27FC236}">
                <a16:creationId xmlns:a16="http://schemas.microsoft.com/office/drawing/2014/main" xmlns="" id="{6671E6AD-5AA1-407A-BD56-D90746072408}"/>
              </a:ext>
            </a:extLst>
          </p:cNvPr>
          <p:cNvPicPr>
            <a:picLocks noChangeAspect="1" noChangeArrowheads="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3644">
            <a:off x="9973121" y="4532243"/>
            <a:ext cx="1729408" cy="1520583"/>
          </a:xfrm>
          <a:prstGeom prst="rect">
            <a:avLst/>
          </a:prstGeom>
          <a:blipFill>
            <a:blip r:embed="rId8">
              <a:duotone>
                <a:schemeClr val="accent6">
                  <a:shade val="45000"/>
                  <a:satMod val="135000"/>
                </a:schemeClr>
                <a:prstClr val="white"/>
              </a:duotone>
            </a:blip>
            <a:tile tx="0" ty="0" sx="100000" sy="100000" flip="none" algn="tl"/>
          </a:blipFill>
        </p:spPr>
      </p:pic>
      <p:sp>
        <p:nvSpPr>
          <p:cNvPr id="7" name="TextBox 6">
            <a:extLst>
              <a:ext uri="{FF2B5EF4-FFF2-40B4-BE49-F238E27FC236}">
                <a16:creationId xmlns:a16="http://schemas.microsoft.com/office/drawing/2014/main" xmlns="" id="{AD7D77CE-3C95-435C-B43F-9F90E52B91AA}"/>
              </a:ext>
            </a:extLst>
          </p:cNvPr>
          <p:cNvSpPr txBox="1"/>
          <p:nvPr/>
        </p:nvSpPr>
        <p:spPr>
          <a:xfrm>
            <a:off x="3751402" y="3306245"/>
            <a:ext cx="2228773" cy="369332"/>
          </a:xfrm>
          <a:prstGeom prst="rect">
            <a:avLst/>
          </a:prstGeom>
          <a:noFill/>
        </p:spPr>
        <p:txBody>
          <a:bodyPr wrap="square" rtlCol="0">
            <a:spAutoFit/>
          </a:bodyPr>
          <a:lstStyle/>
          <a:p>
            <a:r>
              <a:rPr lang="en-US" dirty="0"/>
              <a:t>b. </a:t>
            </a:r>
            <a:r>
              <a:rPr lang="en-US" dirty="0" err="1"/>
              <a:t>Đặc</a:t>
            </a:r>
            <a:r>
              <a:rPr lang="en-US" dirty="0"/>
              <a:t> </a:t>
            </a:r>
            <a:r>
              <a:rPr lang="en-US" dirty="0" err="1"/>
              <a:t>tả</a:t>
            </a:r>
            <a:r>
              <a:rPr lang="en-US" dirty="0"/>
              <a:t> ca </a:t>
            </a:r>
            <a:r>
              <a:rPr lang="en-US" dirty="0" err="1"/>
              <a:t>sử</a:t>
            </a:r>
            <a:r>
              <a:rPr lang="en-US" dirty="0"/>
              <a:t> </a:t>
            </a:r>
            <a:r>
              <a:rPr lang="en-US" dirty="0" err="1"/>
              <a:t>dụng</a:t>
            </a:r>
            <a:endParaRPr lang="en-US" dirty="0"/>
          </a:p>
        </p:txBody>
      </p:sp>
      <p:sp>
        <p:nvSpPr>
          <p:cNvPr id="4" name="TextBox 3">
            <a:extLst>
              <a:ext uri="{FF2B5EF4-FFF2-40B4-BE49-F238E27FC236}">
                <a16:creationId xmlns:a16="http://schemas.microsoft.com/office/drawing/2014/main" xmlns="" id="{DFFB0B54-9543-45F8-8A48-155729C44978}"/>
              </a:ext>
            </a:extLst>
          </p:cNvPr>
          <p:cNvSpPr txBox="1"/>
          <p:nvPr/>
        </p:nvSpPr>
        <p:spPr>
          <a:xfrm>
            <a:off x="819149" y="845288"/>
            <a:ext cx="327871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2.1 BIỂU ĐỒ USECASE.</a:t>
            </a:r>
          </a:p>
        </p:txBody>
      </p:sp>
      <p:grpSp>
        <p:nvGrpSpPr>
          <p:cNvPr id="58" name="Group 57">
            <a:extLst>
              <a:ext uri="{FF2B5EF4-FFF2-40B4-BE49-F238E27FC236}">
                <a16:creationId xmlns:a16="http://schemas.microsoft.com/office/drawing/2014/main" xmlns="" id="{EF93DA8E-387F-4C0A-A0EB-60DD2FD52CEB}"/>
              </a:ext>
            </a:extLst>
          </p:cNvPr>
          <p:cNvGrpSpPr/>
          <p:nvPr/>
        </p:nvGrpSpPr>
        <p:grpSpPr>
          <a:xfrm>
            <a:off x="457192" y="1789555"/>
            <a:ext cx="6464593" cy="1174849"/>
            <a:chOff x="1435398" y="1676665"/>
            <a:chExt cx="6305108" cy="1174849"/>
          </a:xfrm>
        </p:grpSpPr>
        <p:sp>
          <p:nvSpPr>
            <p:cNvPr id="59" name="Arrow: Pentagon 58">
              <a:extLst>
                <a:ext uri="{FF2B5EF4-FFF2-40B4-BE49-F238E27FC236}">
                  <a16:creationId xmlns:a16="http://schemas.microsoft.com/office/drawing/2014/main" xmlns="" id="{8FDE0D53-7883-4CA5-885C-456E73E2ED9B}"/>
                </a:ext>
              </a:extLst>
            </p:cNvPr>
            <p:cNvSpPr/>
            <p:nvPr/>
          </p:nvSpPr>
          <p:spPr>
            <a:xfrm>
              <a:off x="1435398" y="1680210"/>
              <a:ext cx="1488558" cy="1165860"/>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ea typeface="Arial" panose="020B0604020202020204" pitchFamily="34" charset="0"/>
                </a:rPr>
                <a:t>Người quản trị</a:t>
              </a:r>
              <a:endParaRPr lang="en-US" sz="1800" dirty="0">
                <a:effectLst/>
                <a:ea typeface="Arial" panose="020B0604020202020204" pitchFamily="34" charset="0"/>
              </a:endParaRPr>
            </a:p>
          </p:txBody>
        </p:sp>
        <p:sp>
          <p:nvSpPr>
            <p:cNvPr id="60" name="Arrow: Chevron 59">
              <a:extLst>
                <a:ext uri="{FF2B5EF4-FFF2-40B4-BE49-F238E27FC236}">
                  <a16:creationId xmlns:a16="http://schemas.microsoft.com/office/drawing/2014/main" xmlns="" id="{C9887042-DC5F-4F76-905D-A8BDA18E952B}"/>
                </a:ext>
              </a:extLst>
            </p:cNvPr>
            <p:cNvSpPr/>
            <p:nvPr/>
          </p:nvSpPr>
          <p:spPr>
            <a:xfrm>
              <a:off x="2601246" y="1676665"/>
              <a:ext cx="2045181" cy="1172861"/>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ea typeface="Arial" panose="020B0604020202020204" pitchFamily="34" charset="0"/>
                </a:rPr>
                <a:t>Phòng nhân sự</a:t>
              </a:r>
              <a:endParaRPr lang="en-US" dirty="0">
                <a:ea typeface="Arial" panose="020B0604020202020204" pitchFamily="34" charset="0"/>
              </a:endParaRPr>
            </a:p>
          </p:txBody>
        </p:sp>
        <p:sp>
          <p:nvSpPr>
            <p:cNvPr id="61" name="Arrow: Chevron 60">
              <a:extLst>
                <a:ext uri="{FF2B5EF4-FFF2-40B4-BE49-F238E27FC236}">
                  <a16:creationId xmlns:a16="http://schemas.microsoft.com/office/drawing/2014/main" xmlns="" id="{CA39D857-26A8-4070-9500-7B02B5CA7188}"/>
                </a:ext>
              </a:extLst>
            </p:cNvPr>
            <p:cNvSpPr/>
            <p:nvPr/>
          </p:nvSpPr>
          <p:spPr>
            <a:xfrm>
              <a:off x="4300190" y="1678653"/>
              <a:ext cx="1941121" cy="1172861"/>
            </a:xfrm>
            <a:prstGeom prst="chevr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ea typeface="Arial" panose="020B0604020202020204" pitchFamily="34" charset="0"/>
                </a:rPr>
                <a:t>Nhân viên tài chính</a:t>
              </a:r>
              <a:endParaRPr lang="en-US" sz="1800" dirty="0">
                <a:effectLst/>
                <a:ea typeface="Arial" panose="020B0604020202020204" pitchFamily="34" charset="0"/>
              </a:endParaRPr>
            </a:p>
          </p:txBody>
        </p:sp>
        <p:sp>
          <p:nvSpPr>
            <p:cNvPr id="62" name="Arrow: Chevron 61">
              <a:extLst>
                <a:ext uri="{FF2B5EF4-FFF2-40B4-BE49-F238E27FC236}">
                  <a16:creationId xmlns:a16="http://schemas.microsoft.com/office/drawing/2014/main" xmlns="" id="{AE1F9419-9EC7-4F2F-B83F-80F244892AFC}"/>
                </a:ext>
              </a:extLst>
            </p:cNvPr>
            <p:cNvSpPr/>
            <p:nvPr/>
          </p:nvSpPr>
          <p:spPr>
            <a:xfrm>
              <a:off x="5878528" y="1678653"/>
              <a:ext cx="1861978" cy="1172861"/>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ea typeface="Arial" panose="020B0604020202020204" pitchFamily="34" charset="0"/>
                </a:rPr>
                <a:t>Nhân viên </a:t>
              </a:r>
              <a:endParaRPr lang="en-US" dirty="0"/>
            </a:p>
          </p:txBody>
        </p:sp>
      </p:grpSp>
      <p:grpSp>
        <p:nvGrpSpPr>
          <p:cNvPr id="63" name="Group 62">
            <a:extLst>
              <a:ext uri="{FF2B5EF4-FFF2-40B4-BE49-F238E27FC236}">
                <a16:creationId xmlns:a16="http://schemas.microsoft.com/office/drawing/2014/main" xmlns="" id="{2A4BC4BC-7F07-4035-B07F-D7EE96941BE4}"/>
              </a:ext>
            </a:extLst>
          </p:cNvPr>
          <p:cNvGrpSpPr/>
          <p:nvPr/>
        </p:nvGrpSpPr>
        <p:grpSpPr>
          <a:xfrm rot="20801946">
            <a:off x="7017022" y="977867"/>
            <a:ext cx="1867352" cy="2323688"/>
            <a:chOff x="6994187" y="1304754"/>
            <a:chExt cx="1926077" cy="2323688"/>
          </a:xfrm>
        </p:grpSpPr>
        <p:sp>
          <p:nvSpPr>
            <p:cNvPr id="64" name="Rectangle 63">
              <a:extLst>
                <a:ext uri="{FF2B5EF4-FFF2-40B4-BE49-F238E27FC236}">
                  <a16:creationId xmlns:a16="http://schemas.microsoft.com/office/drawing/2014/main" xmlns="" id="{438EC3FC-461A-4DDF-BE94-161F344FDB18}"/>
                </a:ext>
              </a:extLst>
            </p:cNvPr>
            <p:cNvSpPr/>
            <p:nvPr/>
          </p:nvSpPr>
          <p:spPr>
            <a:xfrm>
              <a:off x="6994187" y="1304754"/>
              <a:ext cx="1926077" cy="2323688"/>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64">
              <a:extLst>
                <a:ext uri="{FF2B5EF4-FFF2-40B4-BE49-F238E27FC236}">
                  <a16:creationId xmlns:a16="http://schemas.microsoft.com/office/drawing/2014/main" xmlns="" id="{FFBF681B-6BAC-410E-B7A4-C637A4E36F30}"/>
                </a:ext>
              </a:extLst>
            </p:cNvPr>
            <p:cNvSpPr/>
            <p:nvPr/>
          </p:nvSpPr>
          <p:spPr>
            <a:xfrm>
              <a:off x="7140662" y="1453246"/>
              <a:ext cx="1604229" cy="1437805"/>
            </a:xfrm>
            <a:prstGeom prst="rect">
              <a:avLst/>
            </a:prstGeom>
            <a:blipFill dpi="0" rotWithShape="1">
              <a:blip r:embed="rId9">
                <a:extLst>
                  <a:ext uri="{28A0092B-C50C-407E-A947-70E740481C1C}">
                    <a14:useLocalDpi xmlns:a14="http://schemas.microsoft.com/office/drawing/2010/main" val="0"/>
                  </a:ext>
                </a:extLst>
              </a:blip>
              <a:srcRect/>
              <a:stretch>
                <a:fillRect t="-5788" b="-578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66" name="Graphic 65" descr="A flower">
            <a:extLst>
              <a:ext uri="{FF2B5EF4-FFF2-40B4-BE49-F238E27FC236}">
                <a16:creationId xmlns:a16="http://schemas.microsoft.com/office/drawing/2014/main" xmlns="" id="{7AA07086-BE17-4F0C-803E-B935838D637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6795062" y="2526951"/>
            <a:ext cx="1373832" cy="1373832"/>
          </a:xfrm>
          <a:prstGeom prst="rect">
            <a:avLst/>
          </a:prstGeom>
        </p:spPr>
      </p:pic>
      <p:grpSp>
        <p:nvGrpSpPr>
          <p:cNvPr id="67" name="Group 66">
            <a:extLst>
              <a:ext uri="{FF2B5EF4-FFF2-40B4-BE49-F238E27FC236}">
                <a16:creationId xmlns:a16="http://schemas.microsoft.com/office/drawing/2014/main" xmlns="" id="{453D8F07-9C5E-4A43-8E8F-AE5E7E597AAB}"/>
              </a:ext>
            </a:extLst>
          </p:cNvPr>
          <p:cNvGrpSpPr/>
          <p:nvPr/>
        </p:nvGrpSpPr>
        <p:grpSpPr>
          <a:xfrm>
            <a:off x="3173605" y="2944794"/>
            <a:ext cx="6230679" cy="4391246"/>
            <a:chOff x="308344" y="-223283"/>
            <a:chExt cx="6230679" cy="4391246"/>
          </a:xfrm>
          <a:solidFill>
            <a:schemeClr val="accent2">
              <a:lumMod val="60000"/>
              <a:lumOff val="40000"/>
            </a:schemeClr>
          </a:solidFill>
        </p:grpSpPr>
        <p:sp>
          <p:nvSpPr>
            <p:cNvPr id="68" name="TextBox 67">
              <a:extLst>
                <a:ext uri="{FF2B5EF4-FFF2-40B4-BE49-F238E27FC236}">
                  <a16:creationId xmlns:a16="http://schemas.microsoft.com/office/drawing/2014/main" xmlns="" id="{75F5E4AB-73B7-467A-9AF6-2649CE00C214}"/>
                </a:ext>
              </a:extLst>
            </p:cNvPr>
            <p:cNvSpPr txBox="1"/>
            <p:nvPr/>
          </p:nvSpPr>
          <p:spPr>
            <a:xfrm>
              <a:off x="1188531" y="903768"/>
              <a:ext cx="4499888" cy="2077492"/>
            </a:xfrm>
            <a:prstGeom prst="rect">
              <a:avLst/>
            </a:prstGeom>
            <a:blipFill>
              <a:blip r:embed="rId12">
                <a:extLst>
                  <a:ext uri="{837473B0-CC2E-450A-ABE3-18F120FF3D39}">
                    <a1611:picAttrSrcUrl xmlns:a1611="http://schemas.microsoft.com/office/drawing/2016/11/main" xmlns="" r:id="rId13"/>
                  </a:ext>
                </a:extLst>
              </a:blip>
              <a:stretch>
                <a:fillRect/>
              </a:stretch>
            </a:blipFill>
          </p:spPr>
          <p:txBody>
            <a:bodyPr wrap="square" rtlCol="0">
              <a:spAutoFit/>
            </a:bodyPr>
            <a:lstStyle/>
            <a:p>
              <a:pPr marL="285750" indent="-285750" algn="just">
                <a:buFont typeface="Wingdings" panose="05000000000000000000" pitchFamily="2" charset="2"/>
                <a:buChar char="ü"/>
              </a:pPr>
              <a:r>
                <a:rPr lang="en-US" sz="2150" dirty="0" err="1">
                  <a:solidFill>
                    <a:schemeClr val="bg1"/>
                  </a:solidFill>
                  <a:latin typeface="Arial" panose="020B0604020202020204" pitchFamily="34" charset="0"/>
                  <a:cs typeface="Arial" panose="020B0604020202020204" pitchFamily="34" charset="0"/>
                </a:rPr>
                <a:t>Tác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nhân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những</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tác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nhân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liên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quan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đến</a:t>
              </a:r>
              <a:r>
                <a:rPr lang="en-US" sz="2150" dirty="0">
                  <a:solidFill>
                    <a:schemeClr val="bg1"/>
                  </a:solidFill>
                  <a:latin typeface="Arial" panose="020B0604020202020204" pitchFamily="34" charset="0"/>
                  <a:cs typeface="Arial" panose="020B0604020202020204" pitchFamily="34" charset="0"/>
                </a:rPr>
                <a:t> ca </a:t>
              </a:r>
              <a:r>
                <a:rPr lang="en-US" sz="2150" dirty="0" err="1">
                  <a:solidFill>
                    <a:schemeClr val="bg1"/>
                  </a:solidFill>
                  <a:latin typeface="Arial" panose="020B0604020202020204" pitchFamily="34" charset="0"/>
                  <a:cs typeface="Arial" panose="020B0604020202020204" pitchFamily="34" charset="0"/>
                </a:rPr>
                <a:t>sử</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dụng</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chỉ</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rõ</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tác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nhân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nào</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bắt</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đầu</a:t>
              </a:r>
              <a:r>
                <a:rPr lang="en-US" sz="2150" dirty="0">
                  <a:solidFill>
                    <a:schemeClr val="bg1"/>
                  </a:solidFill>
                  <a:latin typeface="Arial" panose="020B0604020202020204" pitchFamily="34" charset="0"/>
                  <a:cs typeface="Arial" panose="020B0604020202020204" pitchFamily="34" charset="0"/>
                </a:rPr>
                <a:t> ca </a:t>
              </a:r>
              <a:r>
                <a:rPr lang="en-US" sz="2150" dirty="0" err="1">
                  <a:solidFill>
                    <a:schemeClr val="bg1"/>
                  </a:solidFill>
                  <a:latin typeface="Arial" panose="020B0604020202020204" pitchFamily="34" charset="0"/>
                  <a:cs typeface="Arial" panose="020B0604020202020204" pitchFamily="34" charset="0"/>
                </a:rPr>
                <a:t>sử</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dụng</a:t>
              </a:r>
              <a:endParaRPr lang="en-US" sz="2150" dirty="0">
                <a:solidFill>
                  <a:schemeClr val="bg1"/>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ü"/>
              </a:pPr>
              <a:r>
                <a:rPr lang="en-US" sz="2150" dirty="0" err="1">
                  <a:solidFill>
                    <a:schemeClr val="bg1"/>
                  </a:solidFill>
                  <a:latin typeface="Arial" panose="020B0604020202020204" pitchFamily="34" charset="0"/>
                  <a:cs typeface="Arial" panose="020B0604020202020204" pitchFamily="34" charset="0"/>
                </a:rPr>
                <a:t>Mục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đích</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mục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đích</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của</a:t>
              </a:r>
              <a:r>
                <a:rPr lang="en-US" sz="2150" dirty="0">
                  <a:solidFill>
                    <a:schemeClr val="bg1"/>
                  </a:solidFill>
                  <a:latin typeface="Arial" panose="020B0604020202020204" pitchFamily="34" charset="0"/>
                  <a:cs typeface="Arial" panose="020B0604020202020204" pitchFamily="34" charset="0"/>
                </a:rPr>
                <a:t> UC</a:t>
              </a:r>
            </a:p>
            <a:p>
              <a:pPr marL="285750" indent="-285750" algn="just">
                <a:buFont typeface="Wingdings" panose="05000000000000000000" pitchFamily="2" charset="2"/>
                <a:buChar char="ü"/>
              </a:pPr>
              <a:r>
                <a:rPr lang="en-US" sz="2150" dirty="0" err="1">
                  <a:solidFill>
                    <a:schemeClr val="bg1"/>
                  </a:solidFill>
                  <a:latin typeface="Arial" panose="020B0604020202020204" pitchFamily="34" charset="0"/>
                  <a:cs typeface="Arial" panose="020B0604020202020204" pitchFamily="34" charset="0"/>
                </a:rPr>
                <a:t>Mô</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tả</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tóm</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tắt</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tiến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trình</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xử</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lý</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công</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việc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cần</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thực</a:t>
              </a:r>
              <a:r>
                <a:rPr lang="en-US" sz="2150" dirty="0">
                  <a:solidFill>
                    <a:schemeClr val="bg1"/>
                  </a:solidFill>
                  <a:latin typeface="Arial" panose="020B0604020202020204" pitchFamily="34" charset="0"/>
                  <a:cs typeface="Arial" panose="020B0604020202020204" pitchFamily="34" charset="0"/>
                </a:rPr>
                <a:t> </a:t>
              </a:r>
              <a:r>
                <a:rPr lang="en-US" sz="2150" dirty="0" err="1">
                  <a:solidFill>
                    <a:schemeClr val="bg1"/>
                  </a:solidFill>
                  <a:latin typeface="Arial" panose="020B0604020202020204" pitchFamily="34" charset="0"/>
                  <a:cs typeface="Arial" panose="020B0604020202020204" pitchFamily="34" charset="0"/>
                </a:rPr>
                <a:t>hiện</a:t>
              </a:r>
              <a:endParaRPr lang="en-US" sz="2150" dirty="0">
                <a:solidFill>
                  <a:schemeClr val="bg1"/>
                </a:solidFill>
                <a:latin typeface="Arial" panose="020B0604020202020204" pitchFamily="34" charset="0"/>
                <a:cs typeface="Arial" panose="020B0604020202020204" pitchFamily="34" charset="0"/>
              </a:endParaRPr>
            </a:p>
          </p:txBody>
        </p:sp>
        <p:pic>
          <p:nvPicPr>
            <p:cNvPr id="69" name="Graphic 68" descr="Tablet">
              <a:extLst>
                <a:ext uri="{FF2B5EF4-FFF2-40B4-BE49-F238E27FC236}">
                  <a16:creationId xmlns:a16="http://schemas.microsoft.com/office/drawing/2014/main" xmlns="" id="{A9FA35D5-9938-497E-9236-2E6F4EE764D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308344" y="-223283"/>
              <a:ext cx="6230679" cy="4391246"/>
            </a:xfrm>
            <a:prstGeom prst="rect">
              <a:avLst/>
            </a:prstGeom>
          </p:spPr>
        </p:pic>
      </p:grpSp>
      <p:sp>
        <p:nvSpPr>
          <p:cNvPr id="6" name="TextBox 5">
            <a:extLst>
              <a:ext uri="{FF2B5EF4-FFF2-40B4-BE49-F238E27FC236}">
                <a16:creationId xmlns:a16="http://schemas.microsoft.com/office/drawing/2014/main" xmlns="" id="{575F2355-1355-4771-AA00-84337BE1310E}"/>
              </a:ext>
            </a:extLst>
          </p:cNvPr>
          <p:cNvSpPr txBox="1"/>
          <p:nvPr/>
        </p:nvSpPr>
        <p:spPr>
          <a:xfrm>
            <a:off x="1095022" y="1309511"/>
            <a:ext cx="1919111" cy="369332"/>
          </a:xfrm>
          <a:prstGeom prst="rect">
            <a:avLst/>
          </a:prstGeom>
          <a:noFill/>
        </p:spPr>
        <p:txBody>
          <a:bodyPr wrap="square" rtlCol="0">
            <a:spAutoFit/>
          </a:bodyPr>
          <a:lstStyle/>
          <a:p>
            <a:r>
              <a:rPr lang="en-US" dirty="0"/>
              <a:t>a. </a:t>
            </a:r>
            <a:r>
              <a:rPr lang="en-US" dirty="0" err="1"/>
              <a:t>Các</a:t>
            </a:r>
            <a:r>
              <a:rPr lang="en-US" dirty="0"/>
              <a:t> ACTOR</a:t>
            </a:r>
          </a:p>
        </p:txBody>
      </p:sp>
      <p:pic>
        <p:nvPicPr>
          <p:cNvPr id="1026" name="Picture 2" descr="Use case và Use case testing">
            <a:extLst>
              <a:ext uri="{FF2B5EF4-FFF2-40B4-BE49-F238E27FC236}">
                <a16:creationId xmlns:a16="http://schemas.microsoft.com/office/drawing/2014/main" xmlns="" id="{E334D566-13A5-4EDB-B8EF-2C1A7A8B86D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94" t="2445" r="1470" b="4660"/>
          <a:stretch/>
        </p:blipFill>
        <p:spPr bwMode="auto">
          <a:xfrm>
            <a:off x="485422" y="3736622"/>
            <a:ext cx="2991556" cy="2573867"/>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Rounded Corners 1">
            <a:extLst>
              <a:ext uri="{FF2B5EF4-FFF2-40B4-BE49-F238E27FC236}">
                <a16:creationId xmlns:a16="http://schemas.microsoft.com/office/drawing/2014/main" xmlns="" id="{D6199A68-C33F-4B07-A886-5620A87DB1F0}"/>
              </a:ext>
            </a:extLst>
          </p:cNvPr>
          <p:cNvSpPr/>
          <p:nvPr/>
        </p:nvSpPr>
        <p:spPr>
          <a:xfrm>
            <a:off x="296705" y="-10043000"/>
            <a:ext cx="8847295" cy="6013925"/>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cxnSp>
        <p:nvCxnSpPr>
          <p:cNvPr id="142" name="Straight Connector 141">
            <a:extLst>
              <a:ext uri="{FF2B5EF4-FFF2-40B4-BE49-F238E27FC236}">
                <a16:creationId xmlns:a16="http://schemas.microsoft.com/office/drawing/2014/main" xmlns="" id="{F8208ABC-11B7-4BD1-888C-62FFFDFB94B7}"/>
              </a:ext>
            </a:extLst>
          </p:cNvPr>
          <p:cNvCxnSpPr>
            <a:cxnSpLocks/>
          </p:cNvCxnSpPr>
          <p:nvPr/>
        </p:nvCxnSpPr>
        <p:spPr>
          <a:xfrm>
            <a:off x="284422" y="-9388225"/>
            <a:ext cx="8857129"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xmlns="" id="{C4B3831C-A7B0-48C2-98B8-379C901879B9}"/>
              </a:ext>
            </a:extLst>
          </p:cNvPr>
          <p:cNvSpPr txBox="1"/>
          <p:nvPr/>
        </p:nvSpPr>
        <p:spPr>
          <a:xfrm>
            <a:off x="2793659" y="-9944034"/>
            <a:ext cx="4320989" cy="523220"/>
          </a:xfrm>
          <a:prstGeom prst="rect">
            <a:avLst/>
          </a:prstGeom>
          <a:noFill/>
        </p:spPr>
        <p:txBody>
          <a:bodyPr wrap="square" rtlCol="0">
            <a:spAutoFit/>
          </a:bodyPr>
          <a:lstStyle/>
          <a:p>
            <a:r>
              <a:rPr lang="en-US" sz="2800" dirty="0">
                <a:solidFill>
                  <a:srgbClr val="FF0000"/>
                </a:solidFill>
                <a:latin typeface="Arial" panose="020B0604020202020204" pitchFamily="34" charset="0"/>
                <a:cs typeface="Arial" panose="020B0604020202020204" pitchFamily="34" charset="0"/>
              </a:rPr>
              <a:t>2.2. BIỂU ĐỒ TUẦN TỰ</a:t>
            </a:r>
          </a:p>
        </p:txBody>
      </p:sp>
      <p:grpSp>
        <p:nvGrpSpPr>
          <p:cNvPr id="148" name="Group 147">
            <a:extLst>
              <a:ext uri="{FF2B5EF4-FFF2-40B4-BE49-F238E27FC236}">
                <a16:creationId xmlns:a16="http://schemas.microsoft.com/office/drawing/2014/main" xmlns="" id="{3523B088-88D4-4217-A727-C31813119714}"/>
              </a:ext>
            </a:extLst>
          </p:cNvPr>
          <p:cNvGrpSpPr/>
          <p:nvPr/>
        </p:nvGrpSpPr>
        <p:grpSpPr>
          <a:xfrm>
            <a:off x="1700047" y="-9346474"/>
            <a:ext cx="1487289" cy="5003074"/>
            <a:chOff x="1739236" y="1471707"/>
            <a:chExt cx="1487289" cy="5003074"/>
          </a:xfrm>
        </p:grpSpPr>
        <p:cxnSp>
          <p:nvCxnSpPr>
            <p:cNvPr id="149" name="Straight Connector 148">
              <a:extLst>
                <a:ext uri="{FF2B5EF4-FFF2-40B4-BE49-F238E27FC236}">
                  <a16:creationId xmlns:a16="http://schemas.microsoft.com/office/drawing/2014/main" xmlns="" id="{F243D172-1608-4BF0-9B84-389FE2859EAC}"/>
                </a:ext>
              </a:extLst>
            </p:cNvPr>
            <p:cNvCxnSpPr>
              <a:cxnSpLocks/>
            </p:cNvCxnSpPr>
            <p:nvPr/>
          </p:nvCxnSpPr>
          <p:spPr>
            <a:xfrm flipH="1">
              <a:off x="2417362" y="1471707"/>
              <a:ext cx="12330" cy="3205832"/>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50" name="Circle: Hollow 149">
              <a:extLst>
                <a:ext uri="{FF2B5EF4-FFF2-40B4-BE49-F238E27FC236}">
                  <a16:creationId xmlns:a16="http://schemas.microsoft.com/office/drawing/2014/main" xmlns="" id="{1179ADA0-ABEF-4276-88FC-4506B9759DC2}"/>
                </a:ext>
              </a:extLst>
            </p:cNvPr>
            <p:cNvSpPr/>
            <p:nvPr/>
          </p:nvSpPr>
          <p:spPr>
            <a:xfrm>
              <a:off x="1739236" y="5263773"/>
              <a:ext cx="1487289" cy="1211008"/>
            </a:xfrm>
            <a:prstGeom prst="donut">
              <a:avLst>
                <a:gd name="adj" fmla="val 651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panose="020B0604020202020204" pitchFamily="34" charset="0"/>
                  <a:cs typeface="Arial" panose="020B0604020202020204" pitchFamily="34" charset="0"/>
                </a:rPr>
                <a:t>Quản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lý</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hợp</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đồng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lao</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động</a:t>
              </a:r>
              <a:endParaRPr lang="en-US" sz="1600" dirty="0">
                <a:solidFill>
                  <a:schemeClr val="tx1"/>
                </a:solidFill>
                <a:latin typeface="Arial" panose="020B0604020202020204" pitchFamily="34" charset="0"/>
                <a:cs typeface="Arial" panose="020B0604020202020204" pitchFamily="34" charset="0"/>
              </a:endParaRPr>
            </a:p>
          </p:txBody>
        </p:sp>
        <p:pic>
          <p:nvPicPr>
            <p:cNvPr id="151" name="Graphic 150" descr="Paperclip">
              <a:extLst>
                <a:ext uri="{FF2B5EF4-FFF2-40B4-BE49-F238E27FC236}">
                  <a16:creationId xmlns:a16="http://schemas.microsoft.com/office/drawing/2014/main" xmlns="" id="{5184FE13-2F93-4EE1-96E8-0B31C7EC075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133528" y="4651414"/>
              <a:ext cx="646044" cy="646044"/>
            </a:xfrm>
            <a:prstGeom prst="rect">
              <a:avLst/>
            </a:prstGeom>
          </p:spPr>
        </p:pic>
      </p:grpSp>
      <p:grpSp>
        <p:nvGrpSpPr>
          <p:cNvPr id="152" name="Group 151">
            <a:extLst>
              <a:ext uri="{FF2B5EF4-FFF2-40B4-BE49-F238E27FC236}">
                <a16:creationId xmlns:a16="http://schemas.microsoft.com/office/drawing/2014/main" xmlns="" id="{8DDCD7FF-3ED5-4DDB-9B5F-270F553FE320}"/>
              </a:ext>
            </a:extLst>
          </p:cNvPr>
          <p:cNvGrpSpPr/>
          <p:nvPr/>
        </p:nvGrpSpPr>
        <p:grpSpPr>
          <a:xfrm>
            <a:off x="3910005" y="-9357193"/>
            <a:ext cx="1759274" cy="5209735"/>
            <a:chOff x="3949194" y="1447800"/>
            <a:chExt cx="1759274" cy="5209735"/>
          </a:xfrm>
        </p:grpSpPr>
        <p:cxnSp>
          <p:nvCxnSpPr>
            <p:cNvPr id="153" name="Straight Connector 152">
              <a:extLst>
                <a:ext uri="{FF2B5EF4-FFF2-40B4-BE49-F238E27FC236}">
                  <a16:creationId xmlns:a16="http://schemas.microsoft.com/office/drawing/2014/main" xmlns="" id="{7E0E6F8E-0C23-490D-961B-14E146DE83EA}"/>
                </a:ext>
              </a:extLst>
            </p:cNvPr>
            <p:cNvCxnSpPr>
              <a:cxnSpLocks/>
            </p:cNvCxnSpPr>
            <p:nvPr/>
          </p:nvCxnSpPr>
          <p:spPr>
            <a:xfrm>
              <a:off x="4775756" y="1447800"/>
              <a:ext cx="0" cy="342012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4" name="Circle: Hollow 153">
              <a:extLst>
                <a:ext uri="{FF2B5EF4-FFF2-40B4-BE49-F238E27FC236}">
                  <a16:creationId xmlns:a16="http://schemas.microsoft.com/office/drawing/2014/main" xmlns="" id="{AED82430-DF85-4A93-8CC9-3F6DDEEDB0C5}"/>
                </a:ext>
              </a:extLst>
            </p:cNvPr>
            <p:cNvSpPr/>
            <p:nvPr/>
          </p:nvSpPr>
          <p:spPr>
            <a:xfrm>
              <a:off x="3949194" y="5429021"/>
              <a:ext cx="1759274" cy="1228514"/>
            </a:xfrm>
            <a:prstGeom prst="donut">
              <a:avLst>
                <a:gd name="adj" fmla="val 651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trình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độ</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ngoại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ngữ</a:t>
              </a:r>
              <a:endParaRPr lang="en-US" dirty="0">
                <a:solidFill>
                  <a:schemeClr val="tx1"/>
                </a:solidFill>
                <a:latin typeface="Arial" panose="020B0604020202020204" pitchFamily="34" charset="0"/>
                <a:cs typeface="Arial" panose="020B0604020202020204" pitchFamily="34" charset="0"/>
              </a:endParaRPr>
            </a:p>
          </p:txBody>
        </p:sp>
        <p:pic>
          <p:nvPicPr>
            <p:cNvPr id="155" name="Graphic 154" descr="Paperclip">
              <a:extLst>
                <a:ext uri="{FF2B5EF4-FFF2-40B4-BE49-F238E27FC236}">
                  <a16:creationId xmlns:a16="http://schemas.microsoft.com/office/drawing/2014/main" xmlns="" id="{15D45B18-EE04-4C5F-A490-E3DC10AD9B10}"/>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4503897" y="4820716"/>
              <a:ext cx="646044" cy="646044"/>
            </a:xfrm>
            <a:prstGeom prst="rect">
              <a:avLst/>
            </a:prstGeom>
          </p:spPr>
        </p:pic>
      </p:grpSp>
      <p:grpSp>
        <p:nvGrpSpPr>
          <p:cNvPr id="14" name="Group 13">
            <a:extLst>
              <a:ext uri="{FF2B5EF4-FFF2-40B4-BE49-F238E27FC236}">
                <a16:creationId xmlns:a16="http://schemas.microsoft.com/office/drawing/2014/main" xmlns="" id="{316209E1-E178-48B4-ADF6-42356AC2F0DF}"/>
              </a:ext>
            </a:extLst>
          </p:cNvPr>
          <p:cNvGrpSpPr/>
          <p:nvPr/>
        </p:nvGrpSpPr>
        <p:grpSpPr>
          <a:xfrm>
            <a:off x="6226030" y="-9370006"/>
            <a:ext cx="1768439" cy="5327052"/>
            <a:chOff x="6226030" y="-9370006"/>
            <a:chExt cx="1768439" cy="5327052"/>
          </a:xfrm>
        </p:grpSpPr>
        <p:cxnSp>
          <p:nvCxnSpPr>
            <p:cNvPr id="143" name="Straight Connector 142">
              <a:extLst>
                <a:ext uri="{FF2B5EF4-FFF2-40B4-BE49-F238E27FC236}">
                  <a16:creationId xmlns:a16="http://schemas.microsoft.com/office/drawing/2014/main" xmlns="" id="{2B5AB004-E38A-4AF8-ADD9-4A0D6E4622B5}"/>
                </a:ext>
              </a:extLst>
            </p:cNvPr>
            <p:cNvCxnSpPr>
              <a:cxnSpLocks/>
            </p:cNvCxnSpPr>
            <p:nvPr/>
          </p:nvCxnSpPr>
          <p:spPr>
            <a:xfrm>
              <a:off x="6999920" y="-9370006"/>
              <a:ext cx="0" cy="3380686"/>
            </a:xfrm>
            <a:prstGeom prst="line">
              <a:avLst/>
            </a:prstGeom>
            <a:ln w="38100">
              <a:solidFill>
                <a:srgbClr val="C85340"/>
              </a:solidFill>
            </a:ln>
          </p:spPr>
          <p:style>
            <a:lnRef idx="1">
              <a:schemeClr val="accent1"/>
            </a:lnRef>
            <a:fillRef idx="0">
              <a:schemeClr val="accent1"/>
            </a:fillRef>
            <a:effectRef idx="0">
              <a:schemeClr val="accent1"/>
            </a:effectRef>
            <a:fontRef idx="minor">
              <a:schemeClr val="tx1"/>
            </a:fontRef>
          </p:style>
        </p:cxnSp>
        <p:sp>
          <p:nvSpPr>
            <p:cNvPr id="147" name="Circle: Hollow 146">
              <a:extLst>
                <a:ext uri="{FF2B5EF4-FFF2-40B4-BE49-F238E27FC236}">
                  <a16:creationId xmlns:a16="http://schemas.microsoft.com/office/drawing/2014/main" xmlns="" id="{3DAC186F-77DB-467C-9C4D-5CA13FBCBF2B}"/>
                </a:ext>
              </a:extLst>
            </p:cNvPr>
            <p:cNvSpPr/>
            <p:nvPr/>
          </p:nvSpPr>
          <p:spPr>
            <a:xfrm>
              <a:off x="6226030" y="-5454096"/>
              <a:ext cx="1768439" cy="1411142"/>
            </a:xfrm>
            <a:prstGeom prst="donut">
              <a:avLst>
                <a:gd name="adj" fmla="val 6510"/>
              </a:avLst>
            </a:prstGeom>
            <a:solidFill>
              <a:srgbClr val="C85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khen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thưởng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kỷ</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luật</a:t>
              </a:r>
              <a:endParaRPr lang="en-US" dirty="0">
                <a:solidFill>
                  <a:schemeClr val="tx1"/>
                </a:solidFill>
                <a:latin typeface="Arial" panose="020B0604020202020204" pitchFamily="34" charset="0"/>
                <a:cs typeface="Arial" panose="020B0604020202020204" pitchFamily="34" charset="0"/>
              </a:endParaRPr>
            </a:p>
          </p:txBody>
        </p:sp>
        <p:pic>
          <p:nvPicPr>
            <p:cNvPr id="156" name="Graphic 155" descr="Paperclip">
              <a:extLst>
                <a:ext uri="{FF2B5EF4-FFF2-40B4-BE49-F238E27FC236}">
                  <a16:creationId xmlns:a16="http://schemas.microsoft.com/office/drawing/2014/main" xmlns="" id="{B2E131E0-C265-4DCA-B17F-93342E4A4AE4}"/>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6711155" y="-6027986"/>
              <a:ext cx="646044" cy="646044"/>
            </a:xfrm>
            <a:prstGeom prst="rect">
              <a:avLst/>
            </a:prstGeom>
          </p:spPr>
        </p:pic>
      </p:grpSp>
      <p:grpSp>
        <p:nvGrpSpPr>
          <p:cNvPr id="157" name="Group 156">
            <a:extLst>
              <a:ext uri="{FF2B5EF4-FFF2-40B4-BE49-F238E27FC236}">
                <a16:creationId xmlns:a16="http://schemas.microsoft.com/office/drawing/2014/main" xmlns="" id="{CDDDFD04-EEE7-4583-A29D-E1AD709D8F34}"/>
              </a:ext>
            </a:extLst>
          </p:cNvPr>
          <p:cNvGrpSpPr/>
          <p:nvPr/>
        </p:nvGrpSpPr>
        <p:grpSpPr>
          <a:xfrm>
            <a:off x="7824652" y="-9363120"/>
            <a:ext cx="1345474" cy="4417847"/>
            <a:chOff x="7863841" y="1468249"/>
            <a:chExt cx="1345474" cy="4417847"/>
          </a:xfrm>
        </p:grpSpPr>
        <p:cxnSp>
          <p:nvCxnSpPr>
            <p:cNvPr id="158" name="Straight Connector 157">
              <a:extLst>
                <a:ext uri="{FF2B5EF4-FFF2-40B4-BE49-F238E27FC236}">
                  <a16:creationId xmlns:a16="http://schemas.microsoft.com/office/drawing/2014/main" xmlns="" id="{803C3B44-8719-4842-86ED-67F86EE18610}"/>
                </a:ext>
              </a:extLst>
            </p:cNvPr>
            <p:cNvCxnSpPr>
              <a:cxnSpLocks/>
            </p:cNvCxnSpPr>
            <p:nvPr/>
          </p:nvCxnSpPr>
          <p:spPr>
            <a:xfrm>
              <a:off x="8725456" y="1468249"/>
              <a:ext cx="0" cy="2119244"/>
            </a:xfrm>
            <a:prstGeom prst="line">
              <a:avLst/>
            </a:prstGeom>
            <a:ln w="38100">
              <a:solidFill>
                <a:srgbClr val="7157B1"/>
              </a:solidFill>
            </a:ln>
          </p:spPr>
          <p:style>
            <a:lnRef idx="1">
              <a:schemeClr val="accent1"/>
            </a:lnRef>
            <a:fillRef idx="0">
              <a:schemeClr val="accent1"/>
            </a:fillRef>
            <a:effectRef idx="0">
              <a:schemeClr val="accent1"/>
            </a:effectRef>
            <a:fontRef idx="minor">
              <a:schemeClr val="tx1"/>
            </a:fontRef>
          </p:style>
        </p:cxnSp>
        <p:sp>
          <p:nvSpPr>
            <p:cNvPr id="159" name="Circle: Hollow 158">
              <a:extLst>
                <a:ext uri="{FF2B5EF4-FFF2-40B4-BE49-F238E27FC236}">
                  <a16:creationId xmlns:a16="http://schemas.microsoft.com/office/drawing/2014/main" xmlns="" id="{28397DBE-FA52-4EBC-A796-414877370CB8}"/>
                </a:ext>
              </a:extLst>
            </p:cNvPr>
            <p:cNvSpPr/>
            <p:nvPr/>
          </p:nvSpPr>
          <p:spPr>
            <a:xfrm>
              <a:off x="7863841" y="4111930"/>
              <a:ext cx="1345474" cy="1252633"/>
            </a:xfrm>
            <a:prstGeom prst="donut">
              <a:avLst>
                <a:gd name="adj" fmla="val 6510"/>
              </a:avLst>
            </a:prstGeom>
            <a:solidFill>
              <a:srgbClr val="715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panose="020B0604020202020204" pitchFamily="34" charset="0"/>
                  <a:cs typeface="Arial" panose="020B0604020202020204" pitchFamily="34" charset="0"/>
                </a:rPr>
                <a:t>Báo</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cáo</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thống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kê</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nhân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endParaRPr lang="en-US" sz="1600" dirty="0">
                <a:solidFill>
                  <a:schemeClr val="tx1"/>
                </a:solidFill>
                <a:latin typeface="Arial" panose="020B0604020202020204" pitchFamily="34" charset="0"/>
                <a:cs typeface="Arial" panose="020B0604020202020204" pitchFamily="34" charset="0"/>
              </a:endParaRPr>
            </a:p>
          </p:txBody>
        </p:sp>
        <p:pic>
          <p:nvPicPr>
            <p:cNvPr id="160" name="Graphic 159" descr="Wind chime">
              <a:extLst>
                <a:ext uri="{FF2B5EF4-FFF2-40B4-BE49-F238E27FC236}">
                  <a16:creationId xmlns:a16="http://schemas.microsoft.com/office/drawing/2014/main" xmlns="" id="{BC5248EF-9251-4185-8FEC-873F6C047057}"/>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8316656" y="5325452"/>
              <a:ext cx="560644" cy="560644"/>
            </a:xfrm>
            <a:prstGeom prst="rect">
              <a:avLst/>
            </a:prstGeom>
          </p:spPr>
        </p:pic>
        <p:pic>
          <p:nvPicPr>
            <p:cNvPr id="161" name="Graphic 160" descr="Paperclip">
              <a:extLst>
                <a:ext uri="{FF2B5EF4-FFF2-40B4-BE49-F238E27FC236}">
                  <a16:creationId xmlns:a16="http://schemas.microsoft.com/office/drawing/2014/main" xmlns="" id="{6F1F96D3-FE12-4BB3-8569-79E544798950}"/>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a:off x="8427834" y="3545552"/>
              <a:ext cx="646044" cy="646044"/>
            </a:xfrm>
            <a:prstGeom prst="rect">
              <a:avLst/>
            </a:prstGeom>
          </p:spPr>
        </p:pic>
      </p:grpSp>
      <p:grpSp>
        <p:nvGrpSpPr>
          <p:cNvPr id="163" name="Group 162">
            <a:extLst>
              <a:ext uri="{FF2B5EF4-FFF2-40B4-BE49-F238E27FC236}">
                <a16:creationId xmlns:a16="http://schemas.microsoft.com/office/drawing/2014/main" xmlns="" id="{1B8E2D33-BEF1-49E6-9B8D-C28F86292178}"/>
              </a:ext>
            </a:extLst>
          </p:cNvPr>
          <p:cNvGrpSpPr/>
          <p:nvPr/>
        </p:nvGrpSpPr>
        <p:grpSpPr>
          <a:xfrm>
            <a:off x="981227" y="-9362077"/>
            <a:ext cx="1285461" cy="4241795"/>
            <a:chOff x="1020416" y="1460500"/>
            <a:chExt cx="1285461" cy="4241795"/>
          </a:xfrm>
          <a:solidFill>
            <a:schemeClr val="accent3"/>
          </a:solidFill>
        </p:grpSpPr>
        <p:cxnSp>
          <p:nvCxnSpPr>
            <p:cNvPr id="164" name="Straight Connector 163">
              <a:extLst>
                <a:ext uri="{FF2B5EF4-FFF2-40B4-BE49-F238E27FC236}">
                  <a16:creationId xmlns:a16="http://schemas.microsoft.com/office/drawing/2014/main" xmlns="" id="{31AB4061-9375-4F85-835E-F95C76273D6C}"/>
                </a:ext>
              </a:extLst>
            </p:cNvPr>
            <p:cNvCxnSpPr>
              <a:cxnSpLocks/>
            </p:cNvCxnSpPr>
            <p:nvPr/>
          </p:nvCxnSpPr>
          <p:spPr>
            <a:xfrm>
              <a:off x="1727756" y="1460500"/>
              <a:ext cx="0" cy="1995004"/>
            </a:xfrm>
            <a:prstGeom prst="line">
              <a:avLst/>
            </a:prstGeom>
            <a:grpFill/>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5" name="Circle: Hollow 164">
              <a:extLst>
                <a:ext uri="{FF2B5EF4-FFF2-40B4-BE49-F238E27FC236}">
                  <a16:creationId xmlns:a16="http://schemas.microsoft.com/office/drawing/2014/main" xmlns="" id="{E6631F2C-F08E-459B-A428-FD3682FC1B56}"/>
                </a:ext>
              </a:extLst>
            </p:cNvPr>
            <p:cNvSpPr/>
            <p:nvPr/>
          </p:nvSpPr>
          <p:spPr>
            <a:xfrm>
              <a:off x="1020416" y="3975652"/>
              <a:ext cx="1285461" cy="1192696"/>
            </a:xfrm>
            <a:prstGeom prst="donut">
              <a:avLst>
                <a:gd name="adj" fmla="val 65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panose="020B0604020202020204" pitchFamily="34" charset="0"/>
                  <a:cs typeface="Arial" panose="020B0604020202020204" pitchFamily="34" charset="0"/>
                </a:rPr>
                <a:t>Quản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lý</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nhân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endParaRPr lang="en-US" sz="1600" dirty="0">
                <a:solidFill>
                  <a:schemeClr val="tx1"/>
                </a:solidFill>
                <a:latin typeface="Arial" panose="020B0604020202020204" pitchFamily="34" charset="0"/>
                <a:cs typeface="Arial" panose="020B0604020202020204" pitchFamily="34" charset="0"/>
              </a:endParaRPr>
            </a:p>
          </p:txBody>
        </p:sp>
        <p:pic>
          <p:nvPicPr>
            <p:cNvPr id="166" name="Graphic 165" descr="Paperclip">
              <a:extLst>
                <a:ext uri="{FF2B5EF4-FFF2-40B4-BE49-F238E27FC236}">
                  <a16:creationId xmlns:a16="http://schemas.microsoft.com/office/drawing/2014/main" xmlns="" id="{D9123E83-04A9-481F-BCE1-EB3BEE2C1134}"/>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xmlns="" r:embed="rId28"/>
                </a:ext>
              </a:extLst>
            </a:blip>
            <a:stretch>
              <a:fillRect/>
            </a:stretch>
          </p:blipFill>
          <p:spPr>
            <a:xfrm>
              <a:off x="1404734" y="3376544"/>
              <a:ext cx="646044" cy="646044"/>
            </a:xfrm>
            <a:prstGeom prst="rect">
              <a:avLst/>
            </a:prstGeom>
          </p:spPr>
        </p:pic>
        <p:pic>
          <p:nvPicPr>
            <p:cNvPr id="167" name="Graphic 166" descr="Wind chime">
              <a:extLst>
                <a:ext uri="{FF2B5EF4-FFF2-40B4-BE49-F238E27FC236}">
                  <a16:creationId xmlns:a16="http://schemas.microsoft.com/office/drawing/2014/main" xmlns="" id="{970B1E0D-FE7F-425B-85F3-2A276D522BE8}"/>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xmlns="" r:embed="rId30"/>
                </a:ext>
              </a:extLst>
            </a:blip>
            <a:stretch>
              <a:fillRect/>
            </a:stretch>
          </p:blipFill>
          <p:spPr>
            <a:xfrm>
              <a:off x="1280856" y="5141651"/>
              <a:ext cx="560644" cy="560644"/>
            </a:xfrm>
            <a:prstGeom prst="rect">
              <a:avLst/>
            </a:prstGeom>
          </p:spPr>
        </p:pic>
      </p:grpSp>
      <p:grpSp>
        <p:nvGrpSpPr>
          <p:cNvPr id="168" name="Group 167">
            <a:extLst>
              <a:ext uri="{FF2B5EF4-FFF2-40B4-BE49-F238E27FC236}">
                <a16:creationId xmlns:a16="http://schemas.microsoft.com/office/drawing/2014/main" xmlns="" id="{DB5A9FB5-AB24-4026-AE51-78D09ECC2383}"/>
              </a:ext>
            </a:extLst>
          </p:cNvPr>
          <p:cNvGrpSpPr/>
          <p:nvPr/>
        </p:nvGrpSpPr>
        <p:grpSpPr>
          <a:xfrm>
            <a:off x="5476478" y="-9356944"/>
            <a:ext cx="1431234" cy="4308954"/>
            <a:chOff x="5515667" y="1456841"/>
            <a:chExt cx="1431234" cy="4308954"/>
          </a:xfrm>
        </p:grpSpPr>
        <p:cxnSp>
          <p:nvCxnSpPr>
            <p:cNvPr id="169" name="Straight Connector 168">
              <a:extLst>
                <a:ext uri="{FF2B5EF4-FFF2-40B4-BE49-F238E27FC236}">
                  <a16:creationId xmlns:a16="http://schemas.microsoft.com/office/drawing/2014/main" xmlns="" id="{16616F53-0781-476E-A231-1222F406B992}"/>
                </a:ext>
              </a:extLst>
            </p:cNvPr>
            <p:cNvCxnSpPr>
              <a:cxnSpLocks/>
            </p:cNvCxnSpPr>
            <p:nvPr/>
          </p:nvCxnSpPr>
          <p:spPr>
            <a:xfrm>
              <a:off x="6312456" y="1456841"/>
              <a:ext cx="0" cy="1961247"/>
            </a:xfrm>
            <a:prstGeom prst="line">
              <a:avLst/>
            </a:prstGeom>
            <a:ln w="38100">
              <a:solidFill>
                <a:srgbClr val="19E5EF"/>
              </a:solidFill>
            </a:ln>
          </p:spPr>
          <p:style>
            <a:lnRef idx="1">
              <a:schemeClr val="accent1"/>
            </a:lnRef>
            <a:fillRef idx="0">
              <a:schemeClr val="accent1"/>
            </a:fillRef>
            <a:effectRef idx="0">
              <a:schemeClr val="accent1"/>
            </a:effectRef>
            <a:fontRef idx="minor">
              <a:schemeClr val="tx1"/>
            </a:fontRef>
          </p:style>
        </p:cxnSp>
        <p:sp>
          <p:nvSpPr>
            <p:cNvPr id="170" name="Circle: Hollow 169">
              <a:extLst>
                <a:ext uri="{FF2B5EF4-FFF2-40B4-BE49-F238E27FC236}">
                  <a16:creationId xmlns:a16="http://schemas.microsoft.com/office/drawing/2014/main" xmlns="" id="{67F09682-F8CC-4CB2-A13E-137E712191E0}"/>
                </a:ext>
              </a:extLst>
            </p:cNvPr>
            <p:cNvSpPr/>
            <p:nvPr/>
          </p:nvSpPr>
          <p:spPr>
            <a:xfrm>
              <a:off x="5515667" y="3957431"/>
              <a:ext cx="1431234" cy="1272210"/>
            </a:xfrm>
            <a:prstGeom prst="donut">
              <a:avLst>
                <a:gd name="adj" fmla="val 6510"/>
              </a:avLst>
            </a:prstGeom>
            <a:solidFill>
              <a:srgbClr val="19E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panose="020B0604020202020204" pitchFamily="34" charset="0"/>
                  <a:cs typeface="Arial" panose="020B0604020202020204" pitchFamily="34" charset="0"/>
                </a:rPr>
                <a:t>Việc</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tìm</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kiếm</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nhân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endParaRPr lang="en-US" sz="1600" dirty="0">
                <a:solidFill>
                  <a:schemeClr val="tx1"/>
                </a:solidFill>
                <a:latin typeface="Arial" panose="020B0604020202020204" pitchFamily="34" charset="0"/>
                <a:cs typeface="Arial" panose="020B0604020202020204" pitchFamily="34" charset="0"/>
              </a:endParaRPr>
            </a:p>
          </p:txBody>
        </p:sp>
        <p:pic>
          <p:nvPicPr>
            <p:cNvPr id="171" name="Graphic 170" descr="Paperclip">
              <a:extLst>
                <a:ext uri="{FF2B5EF4-FFF2-40B4-BE49-F238E27FC236}">
                  <a16:creationId xmlns:a16="http://schemas.microsoft.com/office/drawing/2014/main" xmlns="" id="{714E9BDA-803B-42CF-AE33-8FB5A2EAD77D}"/>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xmlns="" r:embed="rId32"/>
                </a:ext>
              </a:extLst>
            </a:blip>
            <a:stretch>
              <a:fillRect/>
            </a:stretch>
          </p:blipFill>
          <p:spPr>
            <a:xfrm>
              <a:off x="6014834" y="3363844"/>
              <a:ext cx="646044" cy="646044"/>
            </a:xfrm>
            <a:prstGeom prst="rect">
              <a:avLst/>
            </a:prstGeom>
          </p:spPr>
        </p:pic>
        <p:pic>
          <p:nvPicPr>
            <p:cNvPr id="172" name="Graphic 171" descr="Wind chime">
              <a:extLst>
                <a:ext uri="{FF2B5EF4-FFF2-40B4-BE49-F238E27FC236}">
                  <a16:creationId xmlns:a16="http://schemas.microsoft.com/office/drawing/2014/main" xmlns="" id="{9DBFF4B9-C064-413A-AEA5-F5DBB23AC7BA}"/>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xmlns="" r:embed="rId34"/>
                </a:ext>
              </a:extLst>
            </a:blip>
            <a:stretch>
              <a:fillRect/>
            </a:stretch>
          </p:blipFill>
          <p:spPr>
            <a:xfrm>
              <a:off x="5893124" y="5205151"/>
              <a:ext cx="560644" cy="560644"/>
            </a:xfrm>
            <a:prstGeom prst="rect">
              <a:avLst/>
            </a:prstGeom>
          </p:spPr>
        </p:pic>
      </p:grpSp>
      <p:grpSp>
        <p:nvGrpSpPr>
          <p:cNvPr id="15" name="Group 14">
            <a:extLst>
              <a:ext uri="{FF2B5EF4-FFF2-40B4-BE49-F238E27FC236}">
                <a16:creationId xmlns:a16="http://schemas.microsoft.com/office/drawing/2014/main" xmlns="" id="{870A731A-5AD8-49FD-8614-6BCEC9D6FEE7}"/>
              </a:ext>
            </a:extLst>
          </p:cNvPr>
          <p:cNvGrpSpPr/>
          <p:nvPr/>
        </p:nvGrpSpPr>
        <p:grpSpPr>
          <a:xfrm>
            <a:off x="7152326" y="-9364901"/>
            <a:ext cx="1419085" cy="3190519"/>
            <a:chOff x="7152326" y="-9364901"/>
            <a:chExt cx="1419085" cy="3190519"/>
          </a:xfrm>
        </p:grpSpPr>
        <p:cxnSp>
          <p:nvCxnSpPr>
            <p:cNvPr id="144" name="Straight Connector 143">
              <a:extLst>
                <a:ext uri="{FF2B5EF4-FFF2-40B4-BE49-F238E27FC236}">
                  <a16:creationId xmlns:a16="http://schemas.microsoft.com/office/drawing/2014/main" xmlns="" id="{FF89F346-CFDB-43EA-A85F-FDC602384A3E}"/>
                </a:ext>
              </a:extLst>
            </p:cNvPr>
            <p:cNvCxnSpPr>
              <a:cxnSpLocks/>
            </p:cNvCxnSpPr>
            <p:nvPr/>
          </p:nvCxnSpPr>
          <p:spPr>
            <a:xfrm>
              <a:off x="7790634" y="-9364901"/>
              <a:ext cx="19333" cy="827156"/>
            </a:xfrm>
            <a:prstGeom prst="line">
              <a:avLst/>
            </a:prstGeom>
            <a:ln w="38100">
              <a:solidFill>
                <a:srgbClr val="AF7E59"/>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xmlns="" id="{38131A4A-459B-47A9-8332-201590C3E38C}"/>
                </a:ext>
              </a:extLst>
            </p:cNvPr>
            <p:cNvGrpSpPr/>
            <p:nvPr/>
          </p:nvGrpSpPr>
          <p:grpSpPr>
            <a:xfrm>
              <a:off x="7152326" y="-8589033"/>
              <a:ext cx="1419085" cy="2414651"/>
              <a:chOff x="7152326" y="-8589033"/>
              <a:chExt cx="1419085" cy="2414651"/>
            </a:xfrm>
          </p:grpSpPr>
          <p:pic>
            <p:nvPicPr>
              <p:cNvPr id="162" name="Graphic 161" descr="Paperclip">
                <a:extLst>
                  <a:ext uri="{FF2B5EF4-FFF2-40B4-BE49-F238E27FC236}">
                    <a16:creationId xmlns:a16="http://schemas.microsoft.com/office/drawing/2014/main" xmlns="" id="{328E77AA-8118-4175-AF30-68AA7FF29A7F}"/>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xmlns="" r:embed="rId36"/>
                  </a:ext>
                </a:extLst>
              </a:blip>
              <a:stretch>
                <a:fillRect/>
              </a:stretch>
            </p:blipFill>
            <p:spPr>
              <a:xfrm>
                <a:off x="7512345" y="-8589033"/>
                <a:ext cx="646044" cy="646044"/>
              </a:xfrm>
              <a:prstGeom prst="rect">
                <a:avLst/>
              </a:prstGeom>
            </p:spPr>
          </p:pic>
          <p:grpSp>
            <p:nvGrpSpPr>
              <p:cNvPr id="12" name="Group 11">
                <a:extLst>
                  <a:ext uri="{FF2B5EF4-FFF2-40B4-BE49-F238E27FC236}">
                    <a16:creationId xmlns:a16="http://schemas.microsoft.com/office/drawing/2014/main" xmlns="" id="{312B3D7D-F68E-491C-9C54-48124ED32D21}"/>
                  </a:ext>
                </a:extLst>
              </p:cNvPr>
              <p:cNvGrpSpPr/>
              <p:nvPr/>
            </p:nvGrpSpPr>
            <p:grpSpPr>
              <a:xfrm>
                <a:off x="7152326" y="-7996551"/>
                <a:ext cx="1419085" cy="1822169"/>
                <a:chOff x="7152326" y="-7996551"/>
                <a:chExt cx="1419085" cy="1822169"/>
              </a:xfrm>
            </p:grpSpPr>
            <p:sp>
              <p:nvSpPr>
                <p:cNvPr id="146" name="Circle: Hollow 145">
                  <a:extLst>
                    <a:ext uri="{FF2B5EF4-FFF2-40B4-BE49-F238E27FC236}">
                      <a16:creationId xmlns:a16="http://schemas.microsoft.com/office/drawing/2014/main" xmlns="" id="{F1505E72-753F-461D-89DB-DBEC7D49FCC7}"/>
                    </a:ext>
                  </a:extLst>
                </p:cNvPr>
                <p:cNvSpPr/>
                <p:nvPr/>
              </p:nvSpPr>
              <p:spPr>
                <a:xfrm>
                  <a:off x="7152326" y="-7996551"/>
                  <a:ext cx="1419085" cy="1288774"/>
                </a:xfrm>
                <a:prstGeom prst="donut">
                  <a:avLst>
                    <a:gd name="adj" fmla="val 6510"/>
                  </a:avLst>
                </a:prstGeom>
                <a:solidFill>
                  <a:srgbClr val="AF7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Cấp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quyền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người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dùng</a:t>
                  </a:r>
                  <a:endParaRPr lang="en-US" dirty="0">
                    <a:solidFill>
                      <a:schemeClr val="tx1"/>
                    </a:solidFill>
                    <a:latin typeface="Arial" panose="020B0604020202020204" pitchFamily="34" charset="0"/>
                    <a:cs typeface="Arial" panose="020B0604020202020204" pitchFamily="34" charset="0"/>
                  </a:endParaRPr>
                </a:p>
              </p:txBody>
            </p:sp>
            <p:pic>
              <p:nvPicPr>
                <p:cNvPr id="173" name="Graphic 172" descr="Wind chime">
                  <a:extLst>
                    <a:ext uri="{FF2B5EF4-FFF2-40B4-BE49-F238E27FC236}">
                      <a16:creationId xmlns:a16="http://schemas.microsoft.com/office/drawing/2014/main" xmlns="" id="{68D5AC59-7464-4062-9346-79D0B2F564B3}"/>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xmlns="" r:embed="rId38"/>
                    </a:ext>
                  </a:extLst>
                </a:blip>
                <a:stretch>
                  <a:fillRect/>
                </a:stretch>
              </p:blipFill>
              <p:spPr>
                <a:xfrm>
                  <a:off x="7464667" y="-6735026"/>
                  <a:ext cx="560644" cy="560644"/>
                </a:xfrm>
                <a:prstGeom prst="rect">
                  <a:avLst/>
                </a:prstGeom>
              </p:spPr>
            </p:pic>
          </p:grpSp>
        </p:grpSp>
      </p:grpSp>
      <p:grpSp>
        <p:nvGrpSpPr>
          <p:cNvPr id="174" name="Group 173">
            <a:extLst>
              <a:ext uri="{FF2B5EF4-FFF2-40B4-BE49-F238E27FC236}">
                <a16:creationId xmlns:a16="http://schemas.microsoft.com/office/drawing/2014/main" xmlns="" id="{23FFFC93-F153-497E-A826-4333D99E9C00}"/>
              </a:ext>
            </a:extLst>
          </p:cNvPr>
          <p:cNvGrpSpPr/>
          <p:nvPr/>
        </p:nvGrpSpPr>
        <p:grpSpPr>
          <a:xfrm>
            <a:off x="318683" y="-9358170"/>
            <a:ext cx="1179443" cy="2997195"/>
            <a:chOff x="371059" y="1473200"/>
            <a:chExt cx="1179443" cy="2997195"/>
          </a:xfrm>
          <a:solidFill>
            <a:schemeClr val="accent2"/>
          </a:solidFill>
        </p:grpSpPr>
        <p:cxnSp>
          <p:nvCxnSpPr>
            <p:cNvPr id="175" name="Straight Connector 174">
              <a:extLst>
                <a:ext uri="{FF2B5EF4-FFF2-40B4-BE49-F238E27FC236}">
                  <a16:creationId xmlns:a16="http://schemas.microsoft.com/office/drawing/2014/main" xmlns="" id="{0EA605FE-A1C8-44E0-8876-66D76978F6EC}"/>
                </a:ext>
              </a:extLst>
            </p:cNvPr>
            <p:cNvCxnSpPr>
              <a:cxnSpLocks/>
            </p:cNvCxnSpPr>
            <p:nvPr/>
          </p:nvCxnSpPr>
          <p:spPr>
            <a:xfrm>
              <a:off x="993361" y="1473200"/>
              <a:ext cx="0" cy="87243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6" name="Circle: Hollow 175">
              <a:extLst>
                <a:ext uri="{FF2B5EF4-FFF2-40B4-BE49-F238E27FC236}">
                  <a16:creationId xmlns:a16="http://schemas.microsoft.com/office/drawing/2014/main" xmlns="" id="{EB72D0F2-5C86-42D1-8B61-25A1D8ABF0A0}"/>
                </a:ext>
              </a:extLst>
            </p:cNvPr>
            <p:cNvSpPr/>
            <p:nvPr/>
          </p:nvSpPr>
          <p:spPr>
            <a:xfrm>
              <a:off x="371059" y="2875721"/>
              <a:ext cx="1179443" cy="1073427"/>
            </a:xfrm>
            <a:prstGeom prst="donut">
              <a:avLst>
                <a:gd name="adj" fmla="val 65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Đăng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nhập</a:t>
              </a:r>
              <a:endParaRPr lang="en-US" dirty="0">
                <a:solidFill>
                  <a:schemeClr val="tx1"/>
                </a:solidFill>
                <a:latin typeface="Arial" panose="020B0604020202020204" pitchFamily="34" charset="0"/>
                <a:cs typeface="Arial" panose="020B0604020202020204" pitchFamily="34" charset="0"/>
              </a:endParaRPr>
            </a:p>
          </p:txBody>
        </p:sp>
        <p:pic>
          <p:nvPicPr>
            <p:cNvPr id="177" name="Graphic 176" descr="Paperclip">
              <a:extLst>
                <a:ext uri="{FF2B5EF4-FFF2-40B4-BE49-F238E27FC236}">
                  <a16:creationId xmlns:a16="http://schemas.microsoft.com/office/drawing/2014/main" xmlns="" id="{30DC4AEE-5E06-4CCD-A78B-1BAE0602E165}"/>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xmlns="" r:embed="rId40"/>
                </a:ext>
              </a:extLst>
            </a:blip>
            <a:stretch>
              <a:fillRect/>
            </a:stretch>
          </p:blipFill>
          <p:spPr>
            <a:xfrm>
              <a:off x="695743" y="2283238"/>
              <a:ext cx="646044" cy="646044"/>
            </a:xfrm>
            <a:prstGeom prst="rect">
              <a:avLst/>
            </a:prstGeom>
          </p:spPr>
        </p:pic>
        <p:pic>
          <p:nvPicPr>
            <p:cNvPr id="178" name="Graphic 177" descr="Wind chime">
              <a:extLst>
                <a:ext uri="{FF2B5EF4-FFF2-40B4-BE49-F238E27FC236}">
                  <a16:creationId xmlns:a16="http://schemas.microsoft.com/office/drawing/2014/main" xmlns="" id="{FD8F0071-D8C8-45F8-976E-44D25C077AB1}"/>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xmlns="" r:embed="rId42"/>
                </a:ext>
              </a:extLst>
            </a:blip>
            <a:stretch>
              <a:fillRect/>
            </a:stretch>
          </p:blipFill>
          <p:spPr>
            <a:xfrm>
              <a:off x="556956" y="3909751"/>
              <a:ext cx="560644" cy="560644"/>
            </a:xfrm>
            <a:prstGeom prst="rect">
              <a:avLst/>
            </a:prstGeom>
          </p:spPr>
        </p:pic>
      </p:grpSp>
      <p:grpSp>
        <p:nvGrpSpPr>
          <p:cNvPr id="179" name="Group 178">
            <a:extLst>
              <a:ext uri="{FF2B5EF4-FFF2-40B4-BE49-F238E27FC236}">
                <a16:creationId xmlns:a16="http://schemas.microsoft.com/office/drawing/2014/main" xmlns="" id="{71EDD691-A7BF-4976-9D6F-3BA8253B540D}"/>
              </a:ext>
            </a:extLst>
          </p:cNvPr>
          <p:cNvGrpSpPr/>
          <p:nvPr/>
        </p:nvGrpSpPr>
        <p:grpSpPr>
          <a:xfrm>
            <a:off x="3213133" y="-9359279"/>
            <a:ext cx="1431234" cy="4282607"/>
            <a:chOff x="3252322" y="1463298"/>
            <a:chExt cx="1431234" cy="4282607"/>
          </a:xfrm>
        </p:grpSpPr>
        <p:cxnSp>
          <p:nvCxnSpPr>
            <p:cNvPr id="180" name="Straight Connector 179">
              <a:extLst>
                <a:ext uri="{FF2B5EF4-FFF2-40B4-BE49-F238E27FC236}">
                  <a16:creationId xmlns:a16="http://schemas.microsoft.com/office/drawing/2014/main" xmlns="" id="{A5FE6CEE-2459-41C7-B20E-C16B20F57351}"/>
                </a:ext>
              </a:extLst>
            </p:cNvPr>
            <p:cNvCxnSpPr>
              <a:cxnSpLocks/>
            </p:cNvCxnSpPr>
            <p:nvPr/>
          </p:nvCxnSpPr>
          <p:spPr>
            <a:xfrm>
              <a:off x="4039156" y="1463298"/>
              <a:ext cx="0" cy="1916044"/>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81" name="Circle: Hollow 180">
              <a:extLst>
                <a:ext uri="{FF2B5EF4-FFF2-40B4-BE49-F238E27FC236}">
                  <a16:creationId xmlns:a16="http://schemas.microsoft.com/office/drawing/2014/main" xmlns="" id="{02F86B7A-5D7D-4C72-B3BD-FCD3EBA796FB}"/>
                </a:ext>
              </a:extLst>
            </p:cNvPr>
            <p:cNvSpPr/>
            <p:nvPr/>
          </p:nvSpPr>
          <p:spPr>
            <a:xfrm>
              <a:off x="3252322" y="3930914"/>
              <a:ext cx="1431234" cy="1272210"/>
            </a:xfrm>
            <a:prstGeom prst="donut">
              <a:avLst>
                <a:gd name="adj" fmla="val 651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trình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độ</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học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vấn</a:t>
              </a:r>
              <a:endParaRPr lang="en-US" dirty="0">
                <a:solidFill>
                  <a:schemeClr val="tx1"/>
                </a:solidFill>
                <a:latin typeface="Arial" panose="020B0604020202020204" pitchFamily="34" charset="0"/>
                <a:cs typeface="Arial" panose="020B0604020202020204" pitchFamily="34" charset="0"/>
              </a:endParaRPr>
            </a:p>
          </p:txBody>
        </p:sp>
        <p:pic>
          <p:nvPicPr>
            <p:cNvPr id="182" name="Graphic 181" descr="Paperclip">
              <a:extLst>
                <a:ext uri="{FF2B5EF4-FFF2-40B4-BE49-F238E27FC236}">
                  <a16:creationId xmlns:a16="http://schemas.microsoft.com/office/drawing/2014/main" xmlns="" id="{97B1758A-D0FA-467F-82BC-C1121B7FF0BF}"/>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xmlns="" r:embed="rId44"/>
                </a:ext>
              </a:extLst>
            </a:blip>
            <a:stretch>
              <a:fillRect/>
            </a:stretch>
          </p:blipFill>
          <p:spPr>
            <a:xfrm>
              <a:off x="3752570" y="3335158"/>
              <a:ext cx="646044" cy="646044"/>
            </a:xfrm>
            <a:prstGeom prst="rect">
              <a:avLst/>
            </a:prstGeom>
          </p:spPr>
        </p:pic>
        <p:pic>
          <p:nvPicPr>
            <p:cNvPr id="183" name="Graphic 182" descr="Wind chime">
              <a:extLst>
                <a:ext uri="{FF2B5EF4-FFF2-40B4-BE49-F238E27FC236}">
                  <a16:creationId xmlns:a16="http://schemas.microsoft.com/office/drawing/2014/main" xmlns="" id="{12C54A7C-E868-4FB0-A7A9-FF504976EF95}"/>
                </a:ext>
              </a:extLst>
            </p:cNvPr>
            <p:cNvPicPr>
              <a:picLocks noChangeAspect="1"/>
            </p:cNvPicPr>
            <p:nvPr/>
          </p:nvPicPr>
          <p:blipFill>
            <a:blip r:embed="rId45" cstate="print">
              <a:extLst>
                <a:ext uri="{28A0092B-C50C-407E-A947-70E740481C1C}">
                  <a14:useLocalDpi xmlns:a14="http://schemas.microsoft.com/office/drawing/2010/main" val="0"/>
                </a:ext>
                <a:ext uri="{96DAC541-7B7A-43D3-8B79-37D633B846F1}">
                  <asvg:svgBlip xmlns:asvg="http://schemas.microsoft.com/office/drawing/2016/SVG/main" xmlns="" r:embed="rId46"/>
                </a:ext>
              </a:extLst>
            </a:blip>
            <a:stretch>
              <a:fillRect/>
            </a:stretch>
          </p:blipFill>
          <p:spPr>
            <a:xfrm>
              <a:off x="3595700" y="5185261"/>
              <a:ext cx="560644" cy="560644"/>
            </a:xfrm>
            <a:prstGeom prst="rect">
              <a:avLst/>
            </a:prstGeom>
          </p:spPr>
        </p:pic>
      </p:grpSp>
      <p:grpSp>
        <p:nvGrpSpPr>
          <p:cNvPr id="184" name="Group 183">
            <a:extLst>
              <a:ext uri="{FF2B5EF4-FFF2-40B4-BE49-F238E27FC236}">
                <a16:creationId xmlns:a16="http://schemas.microsoft.com/office/drawing/2014/main" xmlns="" id="{007A8FFE-E221-4796-8714-FB5AC968EEDA}"/>
              </a:ext>
            </a:extLst>
          </p:cNvPr>
          <p:cNvGrpSpPr/>
          <p:nvPr/>
        </p:nvGrpSpPr>
        <p:grpSpPr>
          <a:xfrm>
            <a:off x="2491976" y="-9364693"/>
            <a:ext cx="1304235" cy="3029612"/>
            <a:chOff x="2531165" y="1449092"/>
            <a:chExt cx="1304235" cy="3029612"/>
          </a:xfrm>
        </p:grpSpPr>
        <p:cxnSp>
          <p:nvCxnSpPr>
            <p:cNvPr id="185" name="Straight Connector 184">
              <a:extLst>
                <a:ext uri="{FF2B5EF4-FFF2-40B4-BE49-F238E27FC236}">
                  <a16:creationId xmlns:a16="http://schemas.microsoft.com/office/drawing/2014/main" xmlns="" id="{01E26CFF-2539-4245-ABEA-3E15E5DE5ABD}"/>
                </a:ext>
              </a:extLst>
            </p:cNvPr>
            <p:cNvCxnSpPr>
              <a:cxnSpLocks/>
            </p:cNvCxnSpPr>
            <p:nvPr/>
          </p:nvCxnSpPr>
          <p:spPr>
            <a:xfrm>
              <a:off x="3195360" y="1449092"/>
              <a:ext cx="0" cy="853548"/>
            </a:xfrm>
            <a:prstGeom prst="line">
              <a:avLst/>
            </a:prstGeom>
            <a:ln w="38100">
              <a:solidFill>
                <a:srgbClr val="996600"/>
              </a:solidFill>
            </a:ln>
          </p:spPr>
          <p:style>
            <a:lnRef idx="1">
              <a:schemeClr val="accent1"/>
            </a:lnRef>
            <a:fillRef idx="0">
              <a:schemeClr val="accent1"/>
            </a:fillRef>
            <a:effectRef idx="0">
              <a:schemeClr val="accent1"/>
            </a:effectRef>
            <a:fontRef idx="minor">
              <a:schemeClr val="tx1"/>
            </a:fontRef>
          </p:style>
        </p:cxnSp>
        <p:sp>
          <p:nvSpPr>
            <p:cNvPr id="186" name="Circle: Hollow 185">
              <a:extLst>
                <a:ext uri="{FF2B5EF4-FFF2-40B4-BE49-F238E27FC236}">
                  <a16:creationId xmlns:a16="http://schemas.microsoft.com/office/drawing/2014/main" xmlns="" id="{21978ED7-EA16-4AED-81F7-3A1A2D987791}"/>
                </a:ext>
              </a:extLst>
            </p:cNvPr>
            <p:cNvSpPr/>
            <p:nvPr/>
          </p:nvSpPr>
          <p:spPr>
            <a:xfrm>
              <a:off x="2531165" y="2864677"/>
              <a:ext cx="1304235" cy="1085023"/>
            </a:xfrm>
            <a:prstGeom prst="donut">
              <a:avLst>
                <a:gd name="adj" fmla="val 6510"/>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chức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vụ</a:t>
              </a:r>
              <a:endParaRPr lang="en-US" dirty="0">
                <a:solidFill>
                  <a:schemeClr val="tx1"/>
                </a:solidFill>
                <a:latin typeface="Arial" panose="020B0604020202020204" pitchFamily="34" charset="0"/>
                <a:cs typeface="Arial" panose="020B0604020202020204" pitchFamily="34" charset="0"/>
              </a:endParaRPr>
            </a:p>
          </p:txBody>
        </p:sp>
        <p:pic>
          <p:nvPicPr>
            <p:cNvPr id="187" name="Graphic 186" descr="Paperclip">
              <a:extLst>
                <a:ext uri="{FF2B5EF4-FFF2-40B4-BE49-F238E27FC236}">
                  <a16:creationId xmlns:a16="http://schemas.microsoft.com/office/drawing/2014/main" xmlns="" id="{BBD93D98-DF99-4384-BCE0-4754833A14B0}"/>
                </a:ext>
              </a:extLst>
            </p:cNvPr>
            <p:cNvPicPr>
              <a:picLocks noChangeAspect="1"/>
            </p:cNvPicPr>
            <p:nvPr/>
          </p:nvPicPr>
          <p:blipFill>
            <a:blip r:embed="rId47" cstate="print">
              <a:extLst>
                <a:ext uri="{28A0092B-C50C-407E-A947-70E740481C1C}">
                  <a14:useLocalDpi xmlns:a14="http://schemas.microsoft.com/office/drawing/2010/main" val="0"/>
                </a:ext>
                <a:ext uri="{96DAC541-7B7A-43D3-8B79-37D633B846F1}">
                  <asvg:svgBlip xmlns:asvg="http://schemas.microsoft.com/office/drawing/2016/SVG/main" xmlns="" r:embed="rId48"/>
                </a:ext>
              </a:extLst>
            </a:blip>
            <a:stretch>
              <a:fillRect/>
            </a:stretch>
          </p:blipFill>
          <p:spPr>
            <a:xfrm>
              <a:off x="2903334" y="2271644"/>
              <a:ext cx="646044" cy="646044"/>
            </a:xfrm>
            <a:prstGeom prst="rect">
              <a:avLst/>
            </a:prstGeom>
          </p:spPr>
        </p:pic>
        <p:pic>
          <p:nvPicPr>
            <p:cNvPr id="188" name="Graphic 187" descr="Wind chime">
              <a:extLst>
                <a:ext uri="{FF2B5EF4-FFF2-40B4-BE49-F238E27FC236}">
                  <a16:creationId xmlns:a16="http://schemas.microsoft.com/office/drawing/2014/main" xmlns="" id="{96211899-08DA-4D5E-9016-CDC6E1701FEC}"/>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xmlns="" r:embed="rId50"/>
                </a:ext>
              </a:extLst>
            </a:blip>
            <a:stretch>
              <a:fillRect/>
            </a:stretch>
          </p:blipFill>
          <p:spPr>
            <a:xfrm>
              <a:off x="2754056" y="3918060"/>
              <a:ext cx="560644" cy="560644"/>
            </a:xfrm>
            <a:prstGeom prst="rect">
              <a:avLst/>
            </a:prstGeom>
          </p:spPr>
        </p:pic>
      </p:grpSp>
      <p:grpSp>
        <p:nvGrpSpPr>
          <p:cNvPr id="189" name="Group 188">
            <a:extLst>
              <a:ext uri="{FF2B5EF4-FFF2-40B4-BE49-F238E27FC236}">
                <a16:creationId xmlns:a16="http://schemas.microsoft.com/office/drawing/2014/main" xmlns="" id="{ED536BAB-9F64-4024-A4C4-AFB991A0E785}"/>
              </a:ext>
            </a:extLst>
          </p:cNvPr>
          <p:cNvGrpSpPr/>
          <p:nvPr/>
        </p:nvGrpSpPr>
        <p:grpSpPr>
          <a:xfrm>
            <a:off x="4837612" y="-9360877"/>
            <a:ext cx="1231899" cy="3029704"/>
            <a:chOff x="4876801" y="1466096"/>
            <a:chExt cx="1231899" cy="3029704"/>
          </a:xfrm>
        </p:grpSpPr>
        <p:cxnSp>
          <p:nvCxnSpPr>
            <p:cNvPr id="190" name="Straight Connector 189">
              <a:extLst>
                <a:ext uri="{FF2B5EF4-FFF2-40B4-BE49-F238E27FC236}">
                  <a16:creationId xmlns:a16="http://schemas.microsoft.com/office/drawing/2014/main" xmlns="" id="{43E80921-1696-47C0-9A22-39051B2FDA06}"/>
                </a:ext>
              </a:extLst>
            </p:cNvPr>
            <p:cNvCxnSpPr>
              <a:cxnSpLocks/>
            </p:cNvCxnSpPr>
            <p:nvPr/>
          </p:nvCxnSpPr>
          <p:spPr>
            <a:xfrm>
              <a:off x="5415061" y="1466096"/>
              <a:ext cx="0" cy="836544"/>
            </a:xfrm>
            <a:prstGeom prst="line">
              <a:avLst/>
            </a:prstGeom>
            <a:ln w="38100">
              <a:solidFill>
                <a:srgbClr val="BD4B97"/>
              </a:solidFill>
            </a:ln>
          </p:spPr>
          <p:style>
            <a:lnRef idx="1">
              <a:schemeClr val="accent1"/>
            </a:lnRef>
            <a:fillRef idx="0">
              <a:schemeClr val="accent1"/>
            </a:fillRef>
            <a:effectRef idx="0">
              <a:schemeClr val="accent1"/>
            </a:effectRef>
            <a:fontRef idx="minor">
              <a:schemeClr val="tx1"/>
            </a:fontRef>
          </p:style>
        </p:cxnSp>
        <p:sp>
          <p:nvSpPr>
            <p:cNvPr id="191" name="Circle: Hollow 190">
              <a:extLst>
                <a:ext uri="{FF2B5EF4-FFF2-40B4-BE49-F238E27FC236}">
                  <a16:creationId xmlns:a16="http://schemas.microsoft.com/office/drawing/2014/main" xmlns="" id="{BE7CE2A2-4B3D-4DA9-A83B-5EDA06EC7B86}"/>
                </a:ext>
              </a:extLst>
            </p:cNvPr>
            <p:cNvSpPr/>
            <p:nvPr/>
          </p:nvSpPr>
          <p:spPr>
            <a:xfrm>
              <a:off x="4876801" y="2860281"/>
              <a:ext cx="1231899" cy="1097723"/>
            </a:xfrm>
            <a:prstGeom prst="donut">
              <a:avLst>
                <a:gd name="adj" fmla="val 6510"/>
              </a:avLst>
            </a:prstGeom>
            <a:solidFill>
              <a:srgbClr val="BD4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phụ</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cấp</a:t>
              </a:r>
              <a:endParaRPr lang="en-US" dirty="0">
                <a:solidFill>
                  <a:schemeClr val="tx1"/>
                </a:solidFill>
                <a:latin typeface="Arial" panose="020B0604020202020204" pitchFamily="34" charset="0"/>
                <a:cs typeface="Arial" panose="020B0604020202020204" pitchFamily="34" charset="0"/>
              </a:endParaRPr>
            </a:p>
          </p:txBody>
        </p:sp>
        <p:pic>
          <p:nvPicPr>
            <p:cNvPr id="192" name="Graphic 191" descr="Paperclip">
              <a:extLst>
                <a:ext uri="{FF2B5EF4-FFF2-40B4-BE49-F238E27FC236}">
                  <a16:creationId xmlns:a16="http://schemas.microsoft.com/office/drawing/2014/main" xmlns="" id="{8E4B3A11-CFFF-41B1-BFEC-E42FD19EDFC8}"/>
                </a:ext>
              </a:extLst>
            </p:cNvPr>
            <p:cNvPicPr>
              <a:picLocks noChangeAspect="1"/>
            </p:cNvPicPr>
            <p:nvPr/>
          </p:nvPicPr>
          <p:blipFill>
            <a:blip r:embed="rId51" cstate="print">
              <a:extLst>
                <a:ext uri="{28A0092B-C50C-407E-A947-70E740481C1C}">
                  <a14:useLocalDpi xmlns:a14="http://schemas.microsoft.com/office/drawing/2010/main" val="0"/>
                </a:ext>
                <a:ext uri="{96DAC541-7B7A-43D3-8B79-37D633B846F1}">
                  <asvg:svgBlip xmlns:asvg="http://schemas.microsoft.com/office/drawing/2016/SVG/main" xmlns="" r:embed="rId52"/>
                </a:ext>
              </a:extLst>
            </a:blip>
            <a:stretch>
              <a:fillRect/>
            </a:stretch>
          </p:blipFill>
          <p:spPr>
            <a:xfrm>
              <a:off x="5138534" y="2258456"/>
              <a:ext cx="646044" cy="646044"/>
            </a:xfrm>
            <a:prstGeom prst="rect">
              <a:avLst/>
            </a:prstGeom>
          </p:spPr>
        </p:pic>
        <p:pic>
          <p:nvPicPr>
            <p:cNvPr id="193" name="Graphic 192" descr="Wind chime">
              <a:extLst>
                <a:ext uri="{FF2B5EF4-FFF2-40B4-BE49-F238E27FC236}">
                  <a16:creationId xmlns:a16="http://schemas.microsoft.com/office/drawing/2014/main" xmlns="" id="{3DC405AA-5A08-45B9-91A9-97CC69064FCE}"/>
                </a:ext>
              </a:extLst>
            </p:cNvPr>
            <p:cNvPicPr>
              <a:picLocks noChangeAspect="1"/>
            </p:cNvPicPr>
            <p:nvPr/>
          </p:nvPicPr>
          <p:blipFill>
            <a:blip r:embed="rId53" cstate="print">
              <a:extLst>
                <a:ext uri="{28A0092B-C50C-407E-A947-70E740481C1C}">
                  <a14:useLocalDpi xmlns:a14="http://schemas.microsoft.com/office/drawing/2010/main" val="0"/>
                </a:ext>
                <a:ext uri="{96DAC541-7B7A-43D3-8B79-37D633B846F1}">
                  <asvg:svgBlip xmlns:asvg="http://schemas.microsoft.com/office/drawing/2016/SVG/main" xmlns="" r:embed="rId54"/>
                </a:ext>
              </a:extLst>
            </a:blip>
            <a:stretch>
              <a:fillRect/>
            </a:stretch>
          </p:blipFill>
          <p:spPr>
            <a:xfrm>
              <a:off x="5128956" y="3935156"/>
              <a:ext cx="560644" cy="560644"/>
            </a:xfrm>
            <a:prstGeom prst="rect">
              <a:avLst/>
            </a:prstGeom>
          </p:spPr>
        </p:pic>
      </p:grpSp>
    </p:spTree>
    <p:extLst>
      <p:ext uri="{BB962C8B-B14F-4D97-AF65-F5344CB8AC3E}">
        <p14:creationId xmlns:p14="http://schemas.microsoft.com/office/powerpoint/2010/main" val="25081158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sndAc>
          <p:stSnd>
            <p:snd r:embed="rId55" name="bomb.wav"/>
          </p:stSnd>
        </p:sndAc>
      </p:transition>
    </mc:Choice>
    <mc:Fallback>
      <p:transition spd="slow">
        <p:fade/>
        <p:sndAc>
          <p:stSnd>
            <p:snd r:embed="rId2" name="bomb.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40">
            <a:extLst>
              <a:ext uri="{FF2B5EF4-FFF2-40B4-BE49-F238E27FC236}">
                <a16:creationId xmlns:a16="http://schemas.microsoft.com/office/drawing/2014/main" xmlns="" id="{D34A131F-FA73-4994-A76E-EC2C31DEF61F}"/>
              </a:ext>
            </a:extLst>
          </p:cNvPr>
          <p:cNvSpPr/>
          <p:nvPr/>
        </p:nvSpPr>
        <p:spPr>
          <a:xfrm>
            <a:off x="-3223221" y="2156075"/>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43">
            <a:extLst>
              <a:ext uri="{FF2B5EF4-FFF2-40B4-BE49-F238E27FC236}">
                <a16:creationId xmlns:a16="http://schemas.microsoft.com/office/drawing/2014/main" xmlns="" id="{B71A262D-3868-4E2F-99BB-4A5C7D0FFCEE}"/>
              </a:ext>
            </a:extLst>
          </p:cNvPr>
          <p:cNvSpPr/>
          <p:nvPr/>
        </p:nvSpPr>
        <p:spPr>
          <a:xfrm>
            <a:off x="-3097872" y="2385563"/>
            <a:ext cx="1387928" cy="431487"/>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1</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38" name="Rectangle 44">
            <a:extLst>
              <a:ext uri="{FF2B5EF4-FFF2-40B4-BE49-F238E27FC236}">
                <a16:creationId xmlns:a16="http://schemas.microsoft.com/office/drawing/2014/main" xmlns="" id="{35D38E93-BC12-4076-859E-03E7EEE7FB6E}"/>
              </a:ext>
            </a:extLst>
          </p:cNvPr>
          <p:cNvSpPr/>
          <p:nvPr/>
        </p:nvSpPr>
        <p:spPr>
          <a:xfrm>
            <a:off x="-3098484" y="2988180"/>
            <a:ext cx="2108181" cy="535843"/>
          </a:xfrm>
          <a:prstGeom prst="rect">
            <a:avLst/>
          </a:prstGeom>
          <a:solidFill>
            <a:schemeClr val="accent1">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1</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40" name="Rectangle: Rounded Corners 40">
            <a:extLst>
              <a:ext uri="{FF2B5EF4-FFF2-40B4-BE49-F238E27FC236}">
                <a16:creationId xmlns:a16="http://schemas.microsoft.com/office/drawing/2014/main" xmlns="" id="{025F0450-82DB-41F0-88AD-CF90531967DB}"/>
              </a:ext>
            </a:extLst>
          </p:cNvPr>
          <p:cNvSpPr/>
          <p:nvPr/>
        </p:nvSpPr>
        <p:spPr>
          <a:xfrm>
            <a:off x="-392560" y="-304800"/>
            <a:ext cx="12969038" cy="7445829"/>
          </a:xfrm>
          <a:prstGeom prst="roundRect">
            <a:avLst>
              <a:gd name="adj" fmla="val 7898"/>
            </a:avLst>
          </a:prstGeom>
          <a:solidFill>
            <a:srgbClr val="D054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Rectangle 43">
            <a:extLst>
              <a:ext uri="{FF2B5EF4-FFF2-40B4-BE49-F238E27FC236}">
                <a16:creationId xmlns:a16="http://schemas.microsoft.com/office/drawing/2014/main" xmlns="" id="{BBF4F4C4-4294-45B8-90C4-A9B3B3A0295B}"/>
              </a:ext>
            </a:extLst>
          </p:cNvPr>
          <p:cNvSpPr/>
          <p:nvPr/>
        </p:nvSpPr>
        <p:spPr>
          <a:xfrm>
            <a:off x="3428239" y="-91803"/>
            <a:ext cx="2934711" cy="646331"/>
          </a:xfrm>
          <a:prstGeom prst="rect">
            <a:avLst/>
          </a:prstGeom>
          <a:solidFill>
            <a:srgbClr val="D05400"/>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lumMod val="95000"/>
                  </a:prstClr>
                </a:solidFill>
                <a:effectLst/>
                <a:uLnTx/>
                <a:uFillTx/>
                <a:latin typeface="Arial" panose="020B0604020202020204" pitchFamily="34" charset="0"/>
                <a:cs typeface="Arial" panose="020B0604020202020204" pitchFamily="34" charset="0"/>
              </a:rPr>
              <a:t>Nội</a:t>
            </a:r>
            <a:r>
              <a:rPr kumimoji="0" lang="en-US" sz="36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rPr>
              <a:t> dung 2</a:t>
            </a:r>
          </a:p>
        </p:txBody>
      </p:sp>
      <p:sp>
        <p:nvSpPr>
          <p:cNvPr id="49" name="Rectangle: Rounded Corners 40">
            <a:extLst>
              <a:ext uri="{FF2B5EF4-FFF2-40B4-BE49-F238E27FC236}">
                <a16:creationId xmlns:a16="http://schemas.microsoft.com/office/drawing/2014/main" xmlns="" id="{C6C1244B-D8D7-41D5-9B2D-5F5794D39BCF}"/>
              </a:ext>
            </a:extLst>
          </p:cNvPr>
          <p:cNvSpPr/>
          <p:nvPr/>
        </p:nvSpPr>
        <p:spPr>
          <a:xfrm>
            <a:off x="12891652" y="2134720"/>
            <a:ext cx="2480348" cy="2242760"/>
          </a:xfrm>
          <a:prstGeom prst="roundRect">
            <a:avLst>
              <a:gd name="adj" fmla="val 21776"/>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43">
            <a:extLst>
              <a:ext uri="{FF2B5EF4-FFF2-40B4-BE49-F238E27FC236}">
                <a16:creationId xmlns:a16="http://schemas.microsoft.com/office/drawing/2014/main" xmlns="" id="{179E4536-BCC6-44B7-A1A6-F574C920AF39}"/>
              </a:ext>
            </a:extLst>
          </p:cNvPr>
          <p:cNvSpPr/>
          <p:nvPr/>
        </p:nvSpPr>
        <p:spPr>
          <a:xfrm>
            <a:off x="13027068" y="2432674"/>
            <a:ext cx="1451684" cy="369332"/>
          </a:xfrm>
          <a:prstGeom prst="rect">
            <a:avLst/>
          </a:prstGeom>
          <a:solidFill>
            <a:srgbClr val="619428"/>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3</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2" name="Rectangle 44">
            <a:extLst>
              <a:ext uri="{FF2B5EF4-FFF2-40B4-BE49-F238E27FC236}">
                <a16:creationId xmlns:a16="http://schemas.microsoft.com/office/drawing/2014/main" xmlns="" id="{680776EC-AEF6-4DC3-AABC-54FF57C0A0CB}"/>
              </a:ext>
            </a:extLst>
          </p:cNvPr>
          <p:cNvSpPr/>
          <p:nvPr/>
        </p:nvSpPr>
        <p:spPr>
          <a:xfrm>
            <a:off x="13043922" y="2796992"/>
            <a:ext cx="1434830" cy="253916"/>
          </a:xfrm>
          <a:prstGeom prst="rect">
            <a:avLst/>
          </a:prstGeom>
          <a:solidFill>
            <a:srgbClr val="619428"/>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3</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54" name="Rectangle: Rounded Corners 40">
            <a:extLst>
              <a:ext uri="{FF2B5EF4-FFF2-40B4-BE49-F238E27FC236}">
                <a16:creationId xmlns:a16="http://schemas.microsoft.com/office/drawing/2014/main" xmlns="" id="{3C32C037-6F50-4237-BDD9-4A56391AA7EB}"/>
              </a:ext>
            </a:extLst>
          </p:cNvPr>
          <p:cNvSpPr/>
          <p:nvPr/>
        </p:nvSpPr>
        <p:spPr>
          <a:xfrm>
            <a:off x="15726363" y="2134720"/>
            <a:ext cx="2634342" cy="2242760"/>
          </a:xfrm>
          <a:prstGeom prst="roundRect">
            <a:avLst>
              <a:gd name="adj" fmla="val 21776"/>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43">
            <a:extLst>
              <a:ext uri="{FF2B5EF4-FFF2-40B4-BE49-F238E27FC236}">
                <a16:creationId xmlns:a16="http://schemas.microsoft.com/office/drawing/2014/main" xmlns="" id="{39CFD826-50FB-4ABE-AB84-DD98B68C0DCE}"/>
              </a:ext>
            </a:extLst>
          </p:cNvPr>
          <p:cNvSpPr/>
          <p:nvPr/>
        </p:nvSpPr>
        <p:spPr>
          <a:xfrm>
            <a:off x="15927681" y="2379593"/>
            <a:ext cx="1451684" cy="369331"/>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4</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7" name="Rectangle 44">
            <a:extLst>
              <a:ext uri="{FF2B5EF4-FFF2-40B4-BE49-F238E27FC236}">
                <a16:creationId xmlns:a16="http://schemas.microsoft.com/office/drawing/2014/main" xmlns="" id="{33092850-16EF-4C7D-B5F7-A139817FDC15}"/>
              </a:ext>
            </a:extLst>
          </p:cNvPr>
          <p:cNvSpPr/>
          <p:nvPr/>
        </p:nvSpPr>
        <p:spPr>
          <a:xfrm>
            <a:off x="15944535" y="2737858"/>
            <a:ext cx="1639530" cy="253916"/>
          </a:xfrm>
          <a:prstGeom prst="rect">
            <a:avLst/>
          </a:prstGeom>
          <a:solidFill>
            <a:schemeClr val="accent4">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4</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 name="Hình chữ nhật: Góc Tròn 1">
            <a:extLst>
              <a:ext uri="{FF2B5EF4-FFF2-40B4-BE49-F238E27FC236}">
                <a16:creationId xmlns:a16="http://schemas.microsoft.com/office/drawing/2014/main" xmlns="" id="{4C616653-0915-4AA3-8346-6C8F073F1FDD}"/>
              </a:ext>
            </a:extLst>
          </p:cNvPr>
          <p:cNvSpPr/>
          <p:nvPr/>
        </p:nvSpPr>
        <p:spPr>
          <a:xfrm>
            <a:off x="4537730" y="-2429389"/>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sp>
        <p:nvSpPr>
          <p:cNvPr id="3" name="Oval 2">
            <a:extLst>
              <a:ext uri="{FF2B5EF4-FFF2-40B4-BE49-F238E27FC236}">
                <a16:creationId xmlns:a16="http://schemas.microsoft.com/office/drawing/2014/main" xmlns="" id="{E44C404C-4E78-47E7-BCFD-9613AAB8C049}"/>
              </a:ext>
            </a:extLst>
          </p:cNvPr>
          <p:cNvSpPr/>
          <p:nvPr/>
        </p:nvSpPr>
        <p:spPr>
          <a:xfrm>
            <a:off x="10390238" y="-1769806"/>
            <a:ext cx="7747000" cy="952745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Tin học cơ bản, nền tàng của mọi kỹ năng.">
            <a:extLst>
              <a:ext uri="{FF2B5EF4-FFF2-40B4-BE49-F238E27FC236}">
                <a16:creationId xmlns:a16="http://schemas.microsoft.com/office/drawing/2014/main" xmlns="" id="{69F44886-D6B7-43EE-BD52-6CFCF4030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33889">
            <a:off x="10278400" y="5107831"/>
            <a:ext cx="285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Ý Tưởng Sáng Sủa Và Tư Duy Sáng Tạo Biểu Tượng Bóng Đèn Bóng Đèn Ý Tưởng  Biểu Tượng Giải Pháp Biểu Tượng Đèn Biểu Tượng Sáng Tạo Ý Tưởng Hình minh">
            <a:extLst>
              <a:ext uri="{FF2B5EF4-FFF2-40B4-BE49-F238E27FC236}">
                <a16:creationId xmlns:a16="http://schemas.microsoft.com/office/drawing/2014/main" xmlns="" id="{95D9CEA5-BB6E-407F-AFAB-B69916C4675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805" y1="29004" x2="49805" y2="29004"/>
                        <a14:foregroundMark x1="49805" y1="24316" x2="50977" y2="32617"/>
                        <a14:foregroundMark x1="50977" y1="32617" x2="42285" y2="24023"/>
                        <a14:foregroundMark x1="42285" y1="24023" x2="29297" y2="29785"/>
                        <a14:foregroundMark x1="29297" y1="29785" x2="35645" y2="27539"/>
                        <a14:foregroundMark x1="50977" y1="20020" x2="41406" y2="31055"/>
                      </a14:backgroundRemoval>
                    </a14:imgEffect>
                  </a14:imgLayer>
                </a14:imgProps>
              </a:ext>
              <a:ext uri="{28A0092B-C50C-407E-A947-70E740481C1C}">
                <a14:useLocalDpi xmlns:a14="http://schemas.microsoft.com/office/drawing/2010/main" val="0"/>
              </a:ext>
            </a:extLst>
          </a:blip>
          <a:srcRect/>
          <a:stretch>
            <a:fillRect/>
          </a:stretch>
        </p:blipFill>
        <p:spPr bwMode="auto">
          <a:xfrm>
            <a:off x="12988417" y="6105191"/>
            <a:ext cx="2802834" cy="280283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Sơ lược về ngôn ngữ lập trình Java - ZmikiSoft">
            <a:extLst>
              <a:ext uri="{FF2B5EF4-FFF2-40B4-BE49-F238E27FC236}">
                <a16:creationId xmlns:a16="http://schemas.microsoft.com/office/drawing/2014/main" xmlns="" id="{E5AAD73A-8345-4596-9015-D6CD72304594}"/>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8000">
            <a:off x="10865878" y="-28529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Bug, code, hack, virus, website icon - Download on Iconfinder">
            <a:extLst>
              <a:ext uri="{FF2B5EF4-FFF2-40B4-BE49-F238E27FC236}">
                <a16:creationId xmlns:a16="http://schemas.microsoft.com/office/drawing/2014/main" xmlns="" id="{6671E6AD-5AA1-407A-BD56-D90746072408}"/>
              </a:ext>
            </a:extLst>
          </p:cNvPr>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96140" y="2260992"/>
            <a:ext cx="1729408" cy="1520583"/>
          </a:xfrm>
          <a:prstGeom prst="rect">
            <a:avLst/>
          </a:prstGeom>
          <a:blipFill>
            <a:blip r:embed="rId7">
              <a:duotone>
                <a:schemeClr val="accent6">
                  <a:shade val="45000"/>
                  <a:satMod val="135000"/>
                </a:schemeClr>
                <a:prstClr val="white"/>
              </a:duotone>
            </a:blip>
            <a:tile tx="0" ty="0" sx="100000" sy="100000" flip="none" algn="tl"/>
          </a:blipFill>
        </p:spPr>
      </p:pic>
      <p:sp>
        <p:nvSpPr>
          <p:cNvPr id="25" name="Rectangle: Rounded Corners 1">
            <a:extLst>
              <a:ext uri="{FF2B5EF4-FFF2-40B4-BE49-F238E27FC236}">
                <a16:creationId xmlns:a16="http://schemas.microsoft.com/office/drawing/2014/main" xmlns="" id="{7B9B6C82-588C-49B8-BBCE-035A96E53B2C}"/>
              </a:ext>
            </a:extLst>
          </p:cNvPr>
          <p:cNvSpPr/>
          <p:nvPr/>
        </p:nvSpPr>
        <p:spPr>
          <a:xfrm>
            <a:off x="294966" y="729775"/>
            <a:ext cx="8847295" cy="6013925"/>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7" name="Rectangle 43">
            <a:extLst>
              <a:ext uri="{FF2B5EF4-FFF2-40B4-BE49-F238E27FC236}">
                <a16:creationId xmlns:a16="http://schemas.microsoft.com/office/drawing/2014/main" xmlns="" id="{81B4F53F-6A8B-4FF9-831E-007267EFF09C}"/>
              </a:ext>
            </a:extLst>
          </p:cNvPr>
          <p:cNvSpPr/>
          <p:nvPr/>
        </p:nvSpPr>
        <p:spPr>
          <a:xfrm>
            <a:off x="0" y="0"/>
            <a:ext cx="10736825" cy="646331"/>
          </a:xfrm>
          <a:prstGeom prst="rect">
            <a:avLst/>
          </a:prstGeom>
          <a:solidFill>
            <a:srgbClr val="D05400"/>
          </a:solidFill>
        </p:spPr>
        <p:txBody>
          <a:bodyPr wrap="square">
            <a:spAutoFit/>
          </a:bodyPr>
          <a:lstStyle/>
          <a:p>
            <a:pPr algn="ctr" defTabSz="457200">
              <a:defRPr/>
            </a:pPr>
            <a:r>
              <a:rPr lang="en-US" sz="3600" dirty="0">
                <a:solidFill>
                  <a:schemeClr val="bg1"/>
                </a:solidFill>
                <a:latin typeface="Arial" panose="020B0604020202020204" pitchFamily="34" charset="0"/>
                <a:cs typeface="Arial" panose="020B0604020202020204" pitchFamily="34" charset="0"/>
              </a:rPr>
              <a:t>02. PHÂN TÍCH HỆ THỐNGHƯỚNG ĐỐI TƯỢNG</a:t>
            </a:r>
          </a:p>
        </p:txBody>
      </p:sp>
      <p:cxnSp>
        <p:nvCxnSpPr>
          <p:cNvPr id="26" name="Straight Connector 25">
            <a:extLst>
              <a:ext uri="{FF2B5EF4-FFF2-40B4-BE49-F238E27FC236}">
                <a16:creationId xmlns:a16="http://schemas.microsoft.com/office/drawing/2014/main" xmlns="" id="{57181841-9A1A-4D70-BAE7-774EB416E0F9}"/>
              </a:ext>
            </a:extLst>
          </p:cNvPr>
          <p:cNvCxnSpPr>
            <a:cxnSpLocks/>
          </p:cNvCxnSpPr>
          <p:nvPr/>
        </p:nvCxnSpPr>
        <p:spPr>
          <a:xfrm>
            <a:off x="284422" y="1355975"/>
            <a:ext cx="8857129"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2F0A512D-2517-4FD1-8A11-92CAC51F5B7F}"/>
              </a:ext>
            </a:extLst>
          </p:cNvPr>
          <p:cNvCxnSpPr>
            <a:cxnSpLocks/>
          </p:cNvCxnSpPr>
          <p:nvPr/>
        </p:nvCxnSpPr>
        <p:spPr>
          <a:xfrm>
            <a:off x="6999920" y="1374194"/>
            <a:ext cx="0" cy="3380686"/>
          </a:xfrm>
          <a:prstGeom prst="line">
            <a:avLst/>
          </a:prstGeom>
          <a:ln w="38100">
            <a:solidFill>
              <a:srgbClr val="C8534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E0A77871-518F-4607-AE70-66C0005C8D46}"/>
              </a:ext>
            </a:extLst>
          </p:cNvPr>
          <p:cNvCxnSpPr>
            <a:cxnSpLocks/>
          </p:cNvCxnSpPr>
          <p:nvPr/>
        </p:nvCxnSpPr>
        <p:spPr>
          <a:xfrm>
            <a:off x="7790634" y="1379299"/>
            <a:ext cx="19333" cy="827156"/>
          </a:xfrm>
          <a:prstGeom prst="line">
            <a:avLst/>
          </a:prstGeom>
          <a:ln w="38100">
            <a:solidFill>
              <a:srgbClr val="AF7E59"/>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9C2F8F2C-58BA-4CF6-AF38-EF94BF785842}"/>
              </a:ext>
            </a:extLst>
          </p:cNvPr>
          <p:cNvSpPr txBox="1"/>
          <p:nvPr/>
        </p:nvSpPr>
        <p:spPr>
          <a:xfrm>
            <a:off x="2793659" y="800166"/>
            <a:ext cx="4320989" cy="523220"/>
          </a:xfrm>
          <a:prstGeom prst="rect">
            <a:avLst/>
          </a:prstGeom>
          <a:noFill/>
        </p:spPr>
        <p:txBody>
          <a:bodyPr wrap="square" rtlCol="0">
            <a:spAutoFit/>
          </a:bodyPr>
          <a:lstStyle/>
          <a:p>
            <a:r>
              <a:rPr lang="en-US" sz="2800" dirty="0">
                <a:solidFill>
                  <a:srgbClr val="FF0000"/>
                </a:solidFill>
                <a:latin typeface="Arial" panose="020B0604020202020204" pitchFamily="34" charset="0"/>
                <a:cs typeface="Arial" panose="020B0604020202020204" pitchFamily="34" charset="0"/>
              </a:rPr>
              <a:t>2.2. BIỂU ĐỒ TUẦN TỰ</a:t>
            </a:r>
          </a:p>
        </p:txBody>
      </p:sp>
      <p:sp>
        <p:nvSpPr>
          <p:cNvPr id="32" name="Circle: Hollow 31">
            <a:extLst>
              <a:ext uri="{FF2B5EF4-FFF2-40B4-BE49-F238E27FC236}">
                <a16:creationId xmlns:a16="http://schemas.microsoft.com/office/drawing/2014/main" xmlns="" id="{8B8D6F46-D0F7-4EA0-9E1B-F3DD53C0E06C}"/>
              </a:ext>
            </a:extLst>
          </p:cNvPr>
          <p:cNvSpPr/>
          <p:nvPr/>
        </p:nvSpPr>
        <p:spPr>
          <a:xfrm>
            <a:off x="7152326" y="2747649"/>
            <a:ext cx="1419085" cy="1288774"/>
          </a:xfrm>
          <a:prstGeom prst="donut">
            <a:avLst>
              <a:gd name="adj" fmla="val 6510"/>
            </a:avLst>
          </a:prstGeom>
          <a:solidFill>
            <a:srgbClr val="AF7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Cấp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quyền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người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dùng</a:t>
            </a:r>
            <a:endParaRPr lang="en-US" dirty="0">
              <a:solidFill>
                <a:schemeClr val="tx1"/>
              </a:solidFill>
              <a:latin typeface="Arial" panose="020B0604020202020204" pitchFamily="34" charset="0"/>
              <a:cs typeface="Arial" panose="020B0604020202020204" pitchFamily="34" charset="0"/>
            </a:endParaRPr>
          </a:p>
        </p:txBody>
      </p:sp>
      <p:sp>
        <p:nvSpPr>
          <p:cNvPr id="33" name="Circle: Hollow 32">
            <a:extLst>
              <a:ext uri="{FF2B5EF4-FFF2-40B4-BE49-F238E27FC236}">
                <a16:creationId xmlns:a16="http://schemas.microsoft.com/office/drawing/2014/main" xmlns="" id="{982DF233-B7BF-454B-BCEC-ABF2CA33062D}"/>
              </a:ext>
            </a:extLst>
          </p:cNvPr>
          <p:cNvSpPr/>
          <p:nvPr/>
        </p:nvSpPr>
        <p:spPr>
          <a:xfrm>
            <a:off x="6226030" y="5290104"/>
            <a:ext cx="1768439" cy="1411142"/>
          </a:xfrm>
          <a:prstGeom prst="donut">
            <a:avLst>
              <a:gd name="adj" fmla="val 6510"/>
            </a:avLst>
          </a:prstGeom>
          <a:solidFill>
            <a:srgbClr val="C85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khen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thưởng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kỷ</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luật</a:t>
            </a:r>
            <a:endParaRPr lang="en-US" dirty="0">
              <a:solidFill>
                <a:schemeClr val="tx1"/>
              </a:solidFill>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xmlns="" id="{2390EA64-53E3-4D9E-8154-590542BA3AB4}"/>
              </a:ext>
            </a:extLst>
          </p:cNvPr>
          <p:cNvGrpSpPr/>
          <p:nvPr/>
        </p:nvGrpSpPr>
        <p:grpSpPr>
          <a:xfrm>
            <a:off x="1700047" y="1397726"/>
            <a:ext cx="1487289" cy="5003074"/>
            <a:chOff x="1739236" y="1471707"/>
            <a:chExt cx="1487289" cy="5003074"/>
          </a:xfrm>
        </p:grpSpPr>
        <p:cxnSp>
          <p:nvCxnSpPr>
            <p:cNvPr id="87" name="Straight Connector 86">
              <a:extLst>
                <a:ext uri="{FF2B5EF4-FFF2-40B4-BE49-F238E27FC236}">
                  <a16:creationId xmlns:a16="http://schemas.microsoft.com/office/drawing/2014/main" xmlns="" id="{7DDD572E-7A10-42D5-8D6E-15EAEB895836}"/>
                </a:ext>
              </a:extLst>
            </p:cNvPr>
            <p:cNvCxnSpPr>
              <a:cxnSpLocks/>
            </p:cNvCxnSpPr>
            <p:nvPr/>
          </p:nvCxnSpPr>
          <p:spPr>
            <a:xfrm flipH="1">
              <a:off x="2417362" y="1471707"/>
              <a:ext cx="12330" cy="3205832"/>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88" name="Circle: Hollow 87">
              <a:extLst>
                <a:ext uri="{FF2B5EF4-FFF2-40B4-BE49-F238E27FC236}">
                  <a16:creationId xmlns:a16="http://schemas.microsoft.com/office/drawing/2014/main" xmlns="" id="{E5419A97-CA18-4B1C-BEC6-EA896E481E82}"/>
                </a:ext>
              </a:extLst>
            </p:cNvPr>
            <p:cNvSpPr/>
            <p:nvPr/>
          </p:nvSpPr>
          <p:spPr>
            <a:xfrm>
              <a:off x="1739236" y="5263773"/>
              <a:ext cx="1487289" cy="1211008"/>
            </a:xfrm>
            <a:prstGeom prst="donut">
              <a:avLst>
                <a:gd name="adj" fmla="val 651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panose="020B0604020202020204" pitchFamily="34" charset="0"/>
                  <a:cs typeface="Arial" panose="020B0604020202020204" pitchFamily="34" charset="0"/>
                </a:rPr>
                <a:t>Quản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lý</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hợp</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đồng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lao</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động</a:t>
              </a:r>
              <a:endParaRPr lang="en-US" sz="1600" dirty="0">
                <a:solidFill>
                  <a:schemeClr val="tx1"/>
                </a:solidFill>
                <a:latin typeface="Arial" panose="020B0604020202020204" pitchFamily="34" charset="0"/>
                <a:cs typeface="Arial" panose="020B0604020202020204" pitchFamily="34" charset="0"/>
              </a:endParaRPr>
            </a:p>
          </p:txBody>
        </p:sp>
        <p:pic>
          <p:nvPicPr>
            <p:cNvPr id="89" name="Graphic 88" descr="Paperclip">
              <a:extLst>
                <a:ext uri="{FF2B5EF4-FFF2-40B4-BE49-F238E27FC236}">
                  <a16:creationId xmlns:a16="http://schemas.microsoft.com/office/drawing/2014/main" xmlns="" id="{89065E9E-B3DA-468A-8AA2-2414B348878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133528" y="4651414"/>
              <a:ext cx="646044" cy="646044"/>
            </a:xfrm>
            <a:prstGeom prst="rect">
              <a:avLst/>
            </a:prstGeom>
          </p:spPr>
        </p:pic>
      </p:grpSp>
      <p:grpSp>
        <p:nvGrpSpPr>
          <p:cNvPr id="35" name="Group 34">
            <a:extLst>
              <a:ext uri="{FF2B5EF4-FFF2-40B4-BE49-F238E27FC236}">
                <a16:creationId xmlns:a16="http://schemas.microsoft.com/office/drawing/2014/main" xmlns="" id="{7D858E28-B5BC-487D-9DED-81920820770B}"/>
              </a:ext>
            </a:extLst>
          </p:cNvPr>
          <p:cNvGrpSpPr/>
          <p:nvPr/>
        </p:nvGrpSpPr>
        <p:grpSpPr>
          <a:xfrm>
            <a:off x="3910005" y="1387007"/>
            <a:ext cx="1759274" cy="5209735"/>
            <a:chOff x="3949194" y="1447800"/>
            <a:chExt cx="1759274" cy="5209735"/>
          </a:xfrm>
        </p:grpSpPr>
        <p:cxnSp>
          <p:nvCxnSpPr>
            <p:cNvPr id="84" name="Straight Connector 83">
              <a:extLst>
                <a:ext uri="{FF2B5EF4-FFF2-40B4-BE49-F238E27FC236}">
                  <a16:creationId xmlns:a16="http://schemas.microsoft.com/office/drawing/2014/main" xmlns="" id="{EDF95BEA-8B72-498A-A01E-6BBD26EC5B7F}"/>
                </a:ext>
              </a:extLst>
            </p:cNvPr>
            <p:cNvCxnSpPr>
              <a:cxnSpLocks/>
            </p:cNvCxnSpPr>
            <p:nvPr/>
          </p:nvCxnSpPr>
          <p:spPr>
            <a:xfrm>
              <a:off x="4775756" y="1447800"/>
              <a:ext cx="0" cy="342012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5" name="Circle: Hollow 84">
              <a:extLst>
                <a:ext uri="{FF2B5EF4-FFF2-40B4-BE49-F238E27FC236}">
                  <a16:creationId xmlns:a16="http://schemas.microsoft.com/office/drawing/2014/main" xmlns="" id="{DA7A915E-8A80-4E69-A57B-E0C54AB44BD9}"/>
                </a:ext>
              </a:extLst>
            </p:cNvPr>
            <p:cNvSpPr/>
            <p:nvPr/>
          </p:nvSpPr>
          <p:spPr>
            <a:xfrm>
              <a:off x="3949194" y="5429021"/>
              <a:ext cx="1759274" cy="1228514"/>
            </a:xfrm>
            <a:prstGeom prst="donut">
              <a:avLst>
                <a:gd name="adj" fmla="val 651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trình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độ</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ngoại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ngữ</a:t>
              </a:r>
              <a:endParaRPr lang="en-US" dirty="0">
                <a:solidFill>
                  <a:schemeClr val="tx1"/>
                </a:solidFill>
                <a:latin typeface="Arial" panose="020B0604020202020204" pitchFamily="34" charset="0"/>
                <a:cs typeface="Arial" panose="020B0604020202020204" pitchFamily="34" charset="0"/>
              </a:endParaRPr>
            </a:p>
          </p:txBody>
        </p:sp>
        <p:pic>
          <p:nvPicPr>
            <p:cNvPr id="86" name="Graphic 85" descr="Paperclip">
              <a:extLst>
                <a:ext uri="{FF2B5EF4-FFF2-40B4-BE49-F238E27FC236}">
                  <a16:creationId xmlns:a16="http://schemas.microsoft.com/office/drawing/2014/main" xmlns="" id="{D1EB3E78-16E7-42FB-AAE8-391499043D4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4503897" y="4820716"/>
              <a:ext cx="646044" cy="646044"/>
            </a:xfrm>
            <a:prstGeom prst="rect">
              <a:avLst/>
            </a:prstGeom>
          </p:spPr>
        </p:pic>
      </p:grpSp>
      <p:pic>
        <p:nvPicPr>
          <p:cNvPr id="36" name="Graphic 35" descr="Paperclip">
            <a:extLst>
              <a:ext uri="{FF2B5EF4-FFF2-40B4-BE49-F238E27FC236}">
                <a16:creationId xmlns:a16="http://schemas.microsoft.com/office/drawing/2014/main" xmlns="" id="{B4CF65DF-D7F6-47DE-A583-F408B209AF1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6711155" y="4716214"/>
            <a:ext cx="646044" cy="646044"/>
          </a:xfrm>
          <a:prstGeom prst="rect">
            <a:avLst/>
          </a:prstGeom>
        </p:spPr>
      </p:pic>
      <p:grpSp>
        <p:nvGrpSpPr>
          <p:cNvPr id="39" name="Group 38">
            <a:extLst>
              <a:ext uri="{FF2B5EF4-FFF2-40B4-BE49-F238E27FC236}">
                <a16:creationId xmlns:a16="http://schemas.microsoft.com/office/drawing/2014/main" xmlns="" id="{90D72989-D947-484C-8D31-7B47452D56FA}"/>
              </a:ext>
            </a:extLst>
          </p:cNvPr>
          <p:cNvGrpSpPr/>
          <p:nvPr/>
        </p:nvGrpSpPr>
        <p:grpSpPr>
          <a:xfrm>
            <a:off x="7824652" y="1381080"/>
            <a:ext cx="1345474" cy="4417847"/>
            <a:chOff x="7863841" y="1468249"/>
            <a:chExt cx="1345474" cy="4417847"/>
          </a:xfrm>
        </p:grpSpPr>
        <p:cxnSp>
          <p:nvCxnSpPr>
            <p:cNvPr id="80" name="Straight Connector 79">
              <a:extLst>
                <a:ext uri="{FF2B5EF4-FFF2-40B4-BE49-F238E27FC236}">
                  <a16:creationId xmlns:a16="http://schemas.microsoft.com/office/drawing/2014/main" xmlns="" id="{5EC70ADC-85BD-473C-B507-B58FA477DE61}"/>
                </a:ext>
              </a:extLst>
            </p:cNvPr>
            <p:cNvCxnSpPr>
              <a:cxnSpLocks/>
            </p:cNvCxnSpPr>
            <p:nvPr/>
          </p:nvCxnSpPr>
          <p:spPr>
            <a:xfrm>
              <a:off x="8725456" y="1468249"/>
              <a:ext cx="0" cy="2119244"/>
            </a:xfrm>
            <a:prstGeom prst="line">
              <a:avLst/>
            </a:prstGeom>
            <a:ln w="38100">
              <a:solidFill>
                <a:srgbClr val="7157B1"/>
              </a:solidFill>
            </a:ln>
          </p:spPr>
          <p:style>
            <a:lnRef idx="1">
              <a:schemeClr val="accent1"/>
            </a:lnRef>
            <a:fillRef idx="0">
              <a:schemeClr val="accent1"/>
            </a:fillRef>
            <a:effectRef idx="0">
              <a:schemeClr val="accent1"/>
            </a:effectRef>
            <a:fontRef idx="minor">
              <a:schemeClr val="tx1"/>
            </a:fontRef>
          </p:style>
        </p:cxnSp>
        <p:sp>
          <p:nvSpPr>
            <p:cNvPr id="81" name="Circle: Hollow 80">
              <a:extLst>
                <a:ext uri="{FF2B5EF4-FFF2-40B4-BE49-F238E27FC236}">
                  <a16:creationId xmlns:a16="http://schemas.microsoft.com/office/drawing/2014/main" xmlns="" id="{62A154F5-3E49-4EA4-B8B4-8E55A2BCC0B3}"/>
                </a:ext>
              </a:extLst>
            </p:cNvPr>
            <p:cNvSpPr/>
            <p:nvPr/>
          </p:nvSpPr>
          <p:spPr>
            <a:xfrm>
              <a:off x="7863841" y="4111930"/>
              <a:ext cx="1345474" cy="1252633"/>
            </a:xfrm>
            <a:prstGeom prst="donut">
              <a:avLst>
                <a:gd name="adj" fmla="val 6510"/>
              </a:avLst>
            </a:prstGeom>
            <a:solidFill>
              <a:srgbClr val="715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panose="020B0604020202020204" pitchFamily="34" charset="0"/>
                  <a:cs typeface="Arial" panose="020B0604020202020204" pitchFamily="34" charset="0"/>
                </a:rPr>
                <a:t>Báo</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cáo</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thống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kê</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nhân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endParaRPr lang="en-US" sz="1600" dirty="0">
                <a:solidFill>
                  <a:schemeClr val="tx1"/>
                </a:solidFill>
                <a:latin typeface="Arial" panose="020B0604020202020204" pitchFamily="34" charset="0"/>
                <a:cs typeface="Arial" panose="020B0604020202020204" pitchFamily="34" charset="0"/>
              </a:endParaRPr>
            </a:p>
          </p:txBody>
        </p:sp>
        <p:pic>
          <p:nvPicPr>
            <p:cNvPr id="82" name="Graphic 81" descr="Wind chime">
              <a:extLst>
                <a:ext uri="{FF2B5EF4-FFF2-40B4-BE49-F238E27FC236}">
                  <a16:creationId xmlns:a16="http://schemas.microsoft.com/office/drawing/2014/main" xmlns="" id="{3CBD53FC-E49D-4085-B4A1-118B7A1337E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8316656" y="5325452"/>
              <a:ext cx="560644" cy="560644"/>
            </a:xfrm>
            <a:prstGeom prst="rect">
              <a:avLst/>
            </a:prstGeom>
          </p:spPr>
        </p:pic>
        <p:pic>
          <p:nvPicPr>
            <p:cNvPr id="83" name="Graphic 82" descr="Paperclip">
              <a:extLst>
                <a:ext uri="{FF2B5EF4-FFF2-40B4-BE49-F238E27FC236}">
                  <a16:creationId xmlns:a16="http://schemas.microsoft.com/office/drawing/2014/main" xmlns="" id="{5E3CBB73-533C-4B4E-9121-F4606551A22F}"/>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8427834" y="3545552"/>
              <a:ext cx="646044" cy="646044"/>
            </a:xfrm>
            <a:prstGeom prst="rect">
              <a:avLst/>
            </a:prstGeom>
          </p:spPr>
        </p:pic>
      </p:grpSp>
      <p:pic>
        <p:nvPicPr>
          <p:cNvPr id="41" name="Graphic 40" descr="Paperclip">
            <a:extLst>
              <a:ext uri="{FF2B5EF4-FFF2-40B4-BE49-F238E27FC236}">
                <a16:creationId xmlns:a16="http://schemas.microsoft.com/office/drawing/2014/main" xmlns="" id="{E23BCD53-1E58-4263-A602-D403C4308056}"/>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7512345" y="2155167"/>
            <a:ext cx="646044" cy="646044"/>
          </a:xfrm>
          <a:prstGeom prst="rect">
            <a:avLst/>
          </a:prstGeom>
        </p:spPr>
      </p:pic>
      <p:grpSp>
        <p:nvGrpSpPr>
          <p:cNvPr id="43" name="Group 42">
            <a:extLst>
              <a:ext uri="{FF2B5EF4-FFF2-40B4-BE49-F238E27FC236}">
                <a16:creationId xmlns:a16="http://schemas.microsoft.com/office/drawing/2014/main" xmlns="" id="{4532FFC9-5F54-4009-A499-322099D1D953}"/>
              </a:ext>
            </a:extLst>
          </p:cNvPr>
          <p:cNvGrpSpPr/>
          <p:nvPr/>
        </p:nvGrpSpPr>
        <p:grpSpPr>
          <a:xfrm>
            <a:off x="981227" y="1382123"/>
            <a:ext cx="1285461" cy="4241795"/>
            <a:chOff x="1020416" y="1460500"/>
            <a:chExt cx="1285461" cy="4241795"/>
          </a:xfrm>
          <a:solidFill>
            <a:schemeClr val="accent3"/>
          </a:solidFill>
        </p:grpSpPr>
        <p:cxnSp>
          <p:nvCxnSpPr>
            <p:cNvPr id="76" name="Straight Connector 75">
              <a:extLst>
                <a:ext uri="{FF2B5EF4-FFF2-40B4-BE49-F238E27FC236}">
                  <a16:creationId xmlns:a16="http://schemas.microsoft.com/office/drawing/2014/main" xmlns="" id="{9361502C-6102-4815-8173-56022AF3AF57}"/>
                </a:ext>
              </a:extLst>
            </p:cNvPr>
            <p:cNvCxnSpPr>
              <a:cxnSpLocks/>
            </p:cNvCxnSpPr>
            <p:nvPr/>
          </p:nvCxnSpPr>
          <p:spPr>
            <a:xfrm>
              <a:off x="1727756" y="1460500"/>
              <a:ext cx="0" cy="1995004"/>
            </a:xfrm>
            <a:prstGeom prst="line">
              <a:avLst/>
            </a:prstGeom>
            <a:grpFill/>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7" name="Circle: Hollow 76">
              <a:extLst>
                <a:ext uri="{FF2B5EF4-FFF2-40B4-BE49-F238E27FC236}">
                  <a16:creationId xmlns:a16="http://schemas.microsoft.com/office/drawing/2014/main" xmlns="" id="{8F5712F4-8F42-4602-A091-DB02019047C5}"/>
                </a:ext>
              </a:extLst>
            </p:cNvPr>
            <p:cNvSpPr/>
            <p:nvPr/>
          </p:nvSpPr>
          <p:spPr>
            <a:xfrm>
              <a:off x="1020416" y="3975652"/>
              <a:ext cx="1285461" cy="1192696"/>
            </a:xfrm>
            <a:prstGeom prst="donut">
              <a:avLst>
                <a:gd name="adj" fmla="val 65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panose="020B0604020202020204" pitchFamily="34" charset="0"/>
                  <a:cs typeface="Arial" panose="020B0604020202020204" pitchFamily="34" charset="0"/>
                </a:rPr>
                <a:t>Quản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lý</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nhân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endParaRPr lang="en-US" sz="1600" dirty="0">
                <a:solidFill>
                  <a:schemeClr val="tx1"/>
                </a:solidFill>
                <a:latin typeface="Arial" panose="020B0604020202020204" pitchFamily="34" charset="0"/>
                <a:cs typeface="Arial" panose="020B0604020202020204" pitchFamily="34" charset="0"/>
              </a:endParaRPr>
            </a:p>
          </p:txBody>
        </p:sp>
        <p:pic>
          <p:nvPicPr>
            <p:cNvPr id="78" name="Graphic 77" descr="Paperclip">
              <a:extLst>
                <a:ext uri="{FF2B5EF4-FFF2-40B4-BE49-F238E27FC236}">
                  <a16:creationId xmlns:a16="http://schemas.microsoft.com/office/drawing/2014/main" xmlns="" id="{BBE69EEC-904A-41C0-827D-668CBE97F24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1404734" y="3376544"/>
              <a:ext cx="646044" cy="646044"/>
            </a:xfrm>
            <a:prstGeom prst="rect">
              <a:avLst/>
            </a:prstGeom>
          </p:spPr>
        </p:pic>
        <p:pic>
          <p:nvPicPr>
            <p:cNvPr id="79" name="Graphic 78" descr="Wind chime">
              <a:extLst>
                <a:ext uri="{FF2B5EF4-FFF2-40B4-BE49-F238E27FC236}">
                  <a16:creationId xmlns:a16="http://schemas.microsoft.com/office/drawing/2014/main" xmlns="" id="{CB0AA1A4-9986-45BF-9F76-7613F735F67C}"/>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80856" y="5141651"/>
              <a:ext cx="560644" cy="560644"/>
            </a:xfrm>
            <a:prstGeom prst="rect">
              <a:avLst/>
            </a:prstGeom>
          </p:spPr>
        </p:pic>
      </p:grpSp>
      <p:grpSp>
        <p:nvGrpSpPr>
          <p:cNvPr id="44" name="Group 43">
            <a:extLst>
              <a:ext uri="{FF2B5EF4-FFF2-40B4-BE49-F238E27FC236}">
                <a16:creationId xmlns:a16="http://schemas.microsoft.com/office/drawing/2014/main" xmlns="" id="{D3BC1379-48DE-49A9-BD20-9970CC0F00E6}"/>
              </a:ext>
            </a:extLst>
          </p:cNvPr>
          <p:cNvGrpSpPr/>
          <p:nvPr/>
        </p:nvGrpSpPr>
        <p:grpSpPr>
          <a:xfrm>
            <a:off x="5476478" y="1387256"/>
            <a:ext cx="1431234" cy="4308954"/>
            <a:chOff x="5515667" y="1456841"/>
            <a:chExt cx="1431234" cy="4308954"/>
          </a:xfrm>
        </p:grpSpPr>
        <p:cxnSp>
          <p:nvCxnSpPr>
            <p:cNvPr id="72" name="Straight Connector 71">
              <a:extLst>
                <a:ext uri="{FF2B5EF4-FFF2-40B4-BE49-F238E27FC236}">
                  <a16:creationId xmlns:a16="http://schemas.microsoft.com/office/drawing/2014/main" xmlns="" id="{C7D9B4BA-808B-4449-AD9B-7284EA7FDE5C}"/>
                </a:ext>
              </a:extLst>
            </p:cNvPr>
            <p:cNvCxnSpPr>
              <a:cxnSpLocks/>
            </p:cNvCxnSpPr>
            <p:nvPr/>
          </p:nvCxnSpPr>
          <p:spPr>
            <a:xfrm>
              <a:off x="6312456" y="1456841"/>
              <a:ext cx="0" cy="1961247"/>
            </a:xfrm>
            <a:prstGeom prst="line">
              <a:avLst/>
            </a:prstGeom>
            <a:ln w="38100">
              <a:solidFill>
                <a:srgbClr val="19E5EF"/>
              </a:solidFill>
            </a:ln>
          </p:spPr>
          <p:style>
            <a:lnRef idx="1">
              <a:schemeClr val="accent1"/>
            </a:lnRef>
            <a:fillRef idx="0">
              <a:schemeClr val="accent1"/>
            </a:fillRef>
            <a:effectRef idx="0">
              <a:schemeClr val="accent1"/>
            </a:effectRef>
            <a:fontRef idx="minor">
              <a:schemeClr val="tx1"/>
            </a:fontRef>
          </p:style>
        </p:cxnSp>
        <p:sp>
          <p:nvSpPr>
            <p:cNvPr id="73" name="Circle: Hollow 72">
              <a:extLst>
                <a:ext uri="{FF2B5EF4-FFF2-40B4-BE49-F238E27FC236}">
                  <a16:creationId xmlns:a16="http://schemas.microsoft.com/office/drawing/2014/main" xmlns="" id="{1A1167F9-0CC9-430F-9CD1-65D28A8DC076}"/>
                </a:ext>
              </a:extLst>
            </p:cNvPr>
            <p:cNvSpPr/>
            <p:nvPr/>
          </p:nvSpPr>
          <p:spPr>
            <a:xfrm>
              <a:off x="5515667" y="3957431"/>
              <a:ext cx="1431234" cy="1272210"/>
            </a:xfrm>
            <a:prstGeom prst="donut">
              <a:avLst>
                <a:gd name="adj" fmla="val 6510"/>
              </a:avLst>
            </a:prstGeom>
            <a:solidFill>
              <a:srgbClr val="19E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Arial" panose="020B0604020202020204" pitchFamily="34" charset="0"/>
                  <a:cs typeface="Arial" panose="020B0604020202020204" pitchFamily="34" charset="0"/>
                </a:rPr>
                <a:t>Việc</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tìm</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kiếm</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nhân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endParaRPr lang="en-US" sz="1600" dirty="0">
                <a:solidFill>
                  <a:schemeClr val="tx1"/>
                </a:solidFill>
                <a:latin typeface="Arial" panose="020B0604020202020204" pitchFamily="34" charset="0"/>
                <a:cs typeface="Arial" panose="020B0604020202020204" pitchFamily="34" charset="0"/>
              </a:endParaRPr>
            </a:p>
          </p:txBody>
        </p:sp>
        <p:pic>
          <p:nvPicPr>
            <p:cNvPr id="74" name="Graphic 73" descr="Paperclip">
              <a:extLst>
                <a:ext uri="{FF2B5EF4-FFF2-40B4-BE49-F238E27FC236}">
                  <a16:creationId xmlns:a16="http://schemas.microsoft.com/office/drawing/2014/main" xmlns="" id="{7CB569C5-D32A-4BFD-A5F5-9D08AE6720C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xmlns="" r:embed="rId25"/>
                </a:ext>
              </a:extLst>
            </a:blip>
            <a:stretch>
              <a:fillRect/>
            </a:stretch>
          </p:blipFill>
          <p:spPr>
            <a:xfrm>
              <a:off x="6014834" y="3363844"/>
              <a:ext cx="646044" cy="646044"/>
            </a:xfrm>
            <a:prstGeom prst="rect">
              <a:avLst/>
            </a:prstGeom>
          </p:spPr>
        </p:pic>
        <p:pic>
          <p:nvPicPr>
            <p:cNvPr id="75" name="Graphic 74" descr="Wind chime">
              <a:extLst>
                <a:ext uri="{FF2B5EF4-FFF2-40B4-BE49-F238E27FC236}">
                  <a16:creationId xmlns:a16="http://schemas.microsoft.com/office/drawing/2014/main" xmlns="" id="{E442824E-12CA-4203-A3DF-616016A82DF1}"/>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xmlns="" r:embed="rId27"/>
                </a:ext>
              </a:extLst>
            </a:blip>
            <a:stretch>
              <a:fillRect/>
            </a:stretch>
          </p:blipFill>
          <p:spPr>
            <a:xfrm>
              <a:off x="5893124" y="5205151"/>
              <a:ext cx="560644" cy="560644"/>
            </a:xfrm>
            <a:prstGeom prst="rect">
              <a:avLst/>
            </a:prstGeom>
          </p:spPr>
        </p:pic>
      </p:grpSp>
      <p:pic>
        <p:nvPicPr>
          <p:cNvPr id="45" name="Graphic 44" descr="Wind chime">
            <a:extLst>
              <a:ext uri="{FF2B5EF4-FFF2-40B4-BE49-F238E27FC236}">
                <a16:creationId xmlns:a16="http://schemas.microsoft.com/office/drawing/2014/main" xmlns="" id="{5504EDCE-D44F-4616-A158-DE99CD2483D7}"/>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xmlns="" r:embed="rId29"/>
              </a:ext>
            </a:extLst>
          </a:blip>
          <a:stretch>
            <a:fillRect/>
          </a:stretch>
        </p:blipFill>
        <p:spPr>
          <a:xfrm>
            <a:off x="7464667" y="4009174"/>
            <a:ext cx="560644" cy="560644"/>
          </a:xfrm>
          <a:prstGeom prst="rect">
            <a:avLst/>
          </a:prstGeom>
        </p:spPr>
      </p:pic>
      <p:grpSp>
        <p:nvGrpSpPr>
          <p:cNvPr id="46" name="Group 45">
            <a:extLst>
              <a:ext uri="{FF2B5EF4-FFF2-40B4-BE49-F238E27FC236}">
                <a16:creationId xmlns:a16="http://schemas.microsoft.com/office/drawing/2014/main" xmlns="" id="{A4FA6522-7DFE-4B20-B0FA-16A5D4093AF2}"/>
              </a:ext>
            </a:extLst>
          </p:cNvPr>
          <p:cNvGrpSpPr/>
          <p:nvPr/>
        </p:nvGrpSpPr>
        <p:grpSpPr>
          <a:xfrm>
            <a:off x="318683" y="1386030"/>
            <a:ext cx="1179443" cy="2997195"/>
            <a:chOff x="371059" y="1473200"/>
            <a:chExt cx="1179443" cy="2997195"/>
          </a:xfrm>
          <a:solidFill>
            <a:schemeClr val="accent2"/>
          </a:solidFill>
        </p:grpSpPr>
        <p:cxnSp>
          <p:nvCxnSpPr>
            <p:cNvPr id="68" name="Straight Connector 67">
              <a:extLst>
                <a:ext uri="{FF2B5EF4-FFF2-40B4-BE49-F238E27FC236}">
                  <a16:creationId xmlns:a16="http://schemas.microsoft.com/office/drawing/2014/main" xmlns="" id="{2569FAF8-EABD-43F6-AD82-CE177780C61B}"/>
                </a:ext>
              </a:extLst>
            </p:cNvPr>
            <p:cNvCxnSpPr>
              <a:cxnSpLocks/>
            </p:cNvCxnSpPr>
            <p:nvPr/>
          </p:nvCxnSpPr>
          <p:spPr>
            <a:xfrm>
              <a:off x="993361" y="1473200"/>
              <a:ext cx="0" cy="872435"/>
            </a:xfrm>
            <a:prstGeom prst="line">
              <a:avLst/>
            </a:prstGeom>
            <a:grpFill/>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9" name="Circle: Hollow 68">
              <a:extLst>
                <a:ext uri="{FF2B5EF4-FFF2-40B4-BE49-F238E27FC236}">
                  <a16:creationId xmlns:a16="http://schemas.microsoft.com/office/drawing/2014/main" xmlns="" id="{5CE44DAF-59DF-4734-BDB9-73B5ED773598}"/>
                </a:ext>
              </a:extLst>
            </p:cNvPr>
            <p:cNvSpPr/>
            <p:nvPr/>
          </p:nvSpPr>
          <p:spPr>
            <a:xfrm>
              <a:off x="371059" y="2875721"/>
              <a:ext cx="1179443" cy="1073427"/>
            </a:xfrm>
            <a:prstGeom prst="donut">
              <a:avLst>
                <a:gd name="adj" fmla="val 65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Đăng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nhập</a:t>
              </a:r>
              <a:endParaRPr lang="en-US" dirty="0">
                <a:solidFill>
                  <a:schemeClr val="tx1"/>
                </a:solidFill>
                <a:latin typeface="Arial" panose="020B0604020202020204" pitchFamily="34" charset="0"/>
                <a:cs typeface="Arial" panose="020B0604020202020204" pitchFamily="34" charset="0"/>
              </a:endParaRPr>
            </a:p>
          </p:txBody>
        </p:sp>
        <p:pic>
          <p:nvPicPr>
            <p:cNvPr id="70" name="Graphic 69" descr="Paperclip">
              <a:extLst>
                <a:ext uri="{FF2B5EF4-FFF2-40B4-BE49-F238E27FC236}">
                  <a16:creationId xmlns:a16="http://schemas.microsoft.com/office/drawing/2014/main" xmlns="" id="{E49582A0-150C-4D49-B680-FEC241F682CE}"/>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xmlns="" r:embed="rId31"/>
                </a:ext>
              </a:extLst>
            </a:blip>
            <a:stretch>
              <a:fillRect/>
            </a:stretch>
          </p:blipFill>
          <p:spPr>
            <a:xfrm>
              <a:off x="695743" y="2283238"/>
              <a:ext cx="646044" cy="646044"/>
            </a:xfrm>
            <a:prstGeom prst="rect">
              <a:avLst/>
            </a:prstGeom>
          </p:spPr>
        </p:pic>
        <p:pic>
          <p:nvPicPr>
            <p:cNvPr id="71" name="Graphic 70" descr="Wind chime">
              <a:extLst>
                <a:ext uri="{FF2B5EF4-FFF2-40B4-BE49-F238E27FC236}">
                  <a16:creationId xmlns:a16="http://schemas.microsoft.com/office/drawing/2014/main" xmlns="" id="{8CF5BE10-5766-4382-9DC4-E65D2227BBB6}"/>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xmlns="" r:embed="rId33"/>
                </a:ext>
              </a:extLst>
            </a:blip>
            <a:stretch>
              <a:fillRect/>
            </a:stretch>
          </p:blipFill>
          <p:spPr>
            <a:xfrm>
              <a:off x="556956" y="3909751"/>
              <a:ext cx="560644" cy="560644"/>
            </a:xfrm>
            <a:prstGeom prst="rect">
              <a:avLst/>
            </a:prstGeom>
          </p:spPr>
        </p:pic>
      </p:grpSp>
      <p:grpSp>
        <p:nvGrpSpPr>
          <p:cNvPr id="47" name="Group 46">
            <a:extLst>
              <a:ext uri="{FF2B5EF4-FFF2-40B4-BE49-F238E27FC236}">
                <a16:creationId xmlns:a16="http://schemas.microsoft.com/office/drawing/2014/main" xmlns="" id="{99EB2651-DD47-4A7B-A763-C4A001EA80B1}"/>
              </a:ext>
            </a:extLst>
          </p:cNvPr>
          <p:cNvGrpSpPr/>
          <p:nvPr/>
        </p:nvGrpSpPr>
        <p:grpSpPr>
          <a:xfrm>
            <a:off x="3213133" y="1384921"/>
            <a:ext cx="1431234" cy="4282607"/>
            <a:chOff x="3252322" y="1463298"/>
            <a:chExt cx="1431234" cy="4282607"/>
          </a:xfrm>
        </p:grpSpPr>
        <p:cxnSp>
          <p:nvCxnSpPr>
            <p:cNvPr id="64" name="Straight Connector 63">
              <a:extLst>
                <a:ext uri="{FF2B5EF4-FFF2-40B4-BE49-F238E27FC236}">
                  <a16:creationId xmlns:a16="http://schemas.microsoft.com/office/drawing/2014/main" xmlns="" id="{EC8AEBE4-E65B-42F6-8830-D4262548AEDC}"/>
                </a:ext>
              </a:extLst>
            </p:cNvPr>
            <p:cNvCxnSpPr>
              <a:cxnSpLocks/>
            </p:cNvCxnSpPr>
            <p:nvPr/>
          </p:nvCxnSpPr>
          <p:spPr>
            <a:xfrm>
              <a:off x="4039156" y="1463298"/>
              <a:ext cx="0" cy="1916044"/>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65" name="Circle: Hollow 64">
              <a:extLst>
                <a:ext uri="{FF2B5EF4-FFF2-40B4-BE49-F238E27FC236}">
                  <a16:creationId xmlns:a16="http://schemas.microsoft.com/office/drawing/2014/main" xmlns="" id="{CE659CFE-0D2F-4D9F-925D-D3407A8EDD36}"/>
                </a:ext>
              </a:extLst>
            </p:cNvPr>
            <p:cNvSpPr/>
            <p:nvPr/>
          </p:nvSpPr>
          <p:spPr>
            <a:xfrm>
              <a:off x="3252322" y="3930914"/>
              <a:ext cx="1431234" cy="1272210"/>
            </a:xfrm>
            <a:prstGeom prst="donut">
              <a:avLst>
                <a:gd name="adj" fmla="val 651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trình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độ</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học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vấn</a:t>
              </a:r>
              <a:endParaRPr lang="en-US" dirty="0">
                <a:solidFill>
                  <a:schemeClr val="tx1"/>
                </a:solidFill>
                <a:latin typeface="Arial" panose="020B0604020202020204" pitchFamily="34" charset="0"/>
                <a:cs typeface="Arial" panose="020B0604020202020204" pitchFamily="34" charset="0"/>
              </a:endParaRPr>
            </a:p>
          </p:txBody>
        </p:sp>
        <p:pic>
          <p:nvPicPr>
            <p:cNvPr id="66" name="Graphic 65" descr="Paperclip">
              <a:extLst>
                <a:ext uri="{FF2B5EF4-FFF2-40B4-BE49-F238E27FC236}">
                  <a16:creationId xmlns:a16="http://schemas.microsoft.com/office/drawing/2014/main" xmlns="" id="{2DDA1D44-8787-4BE7-9235-0B30A7355EE0}"/>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xmlns="" r:embed="rId35"/>
                </a:ext>
              </a:extLst>
            </a:blip>
            <a:stretch>
              <a:fillRect/>
            </a:stretch>
          </p:blipFill>
          <p:spPr>
            <a:xfrm>
              <a:off x="3752570" y="3335158"/>
              <a:ext cx="646044" cy="646044"/>
            </a:xfrm>
            <a:prstGeom prst="rect">
              <a:avLst/>
            </a:prstGeom>
          </p:spPr>
        </p:pic>
        <p:pic>
          <p:nvPicPr>
            <p:cNvPr id="67" name="Graphic 66" descr="Wind chime">
              <a:extLst>
                <a:ext uri="{FF2B5EF4-FFF2-40B4-BE49-F238E27FC236}">
                  <a16:creationId xmlns:a16="http://schemas.microsoft.com/office/drawing/2014/main" xmlns="" id="{EDE11D53-B98B-46FB-9F45-62BE56C17A4D}"/>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xmlns="" r:embed="rId37"/>
                </a:ext>
              </a:extLst>
            </a:blip>
            <a:stretch>
              <a:fillRect/>
            </a:stretch>
          </p:blipFill>
          <p:spPr>
            <a:xfrm>
              <a:off x="3595700" y="5185261"/>
              <a:ext cx="560644" cy="560644"/>
            </a:xfrm>
            <a:prstGeom prst="rect">
              <a:avLst/>
            </a:prstGeom>
          </p:spPr>
        </p:pic>
      </p:grpSp>
      <p:grpSp>
        <p:nvGrpSpPr>
          <p:cNvPr id="48" name="Group 47">
            <a:extLst>
              <a:ext uri="{FF2B5EF4-FFF2-40B4-BE49-F238E27FC236}">
                <a16:creationId xmlns:a16="http://schemas.microsoft.com/office/drawing/2014/main" xmlns="" id="{E415781D-6988-451C-82D9-72ACC05C07DC}"/>
              </a:ext>
            </a:extLst>
          </p:cNvPr>
          <p:cNvGrpSpPr/>
          <p:nvPr/>
        </p:nvGrpSpPr>
        <p:grpSpPr>
          <a:xfrm>
            <a:off x="2491976" y="1379507"/>
            <a:ext cx="1304235" cy="3029612"/>
            <a:chOff x="2531165" y="1449092"/>
            <a:chExt cx="1304235" cy="3029612"/>
          </a:xfrm>
        </p:grpSpPr>
        <p:cxnSp>
          <p:nvCxnSpPr>
            <p:cNvPr id="60" name="Straight Connector 59">
              <a:extLst>
                <a:ext uri="{FF2B5EF4-FFF2-40B4-BE49-F238E27FC236}">
                  <a16:creationId xmlns:a16="http://schemas.microsoft.com/office/drawing/2014/main" xmlns="" id="{4E1714C3-846F-407C-BF93-910D9AE875D0}"/>
                </a:ext>
              </a:extLst>
            </p:cNvPr>
            <p:cNvCxnSpPr>
              <a:cxnSpLocks/>
            </p:cNvCxnSpPr>
            <p:nvPr/>
          </p:nvCxnSpPr>
          <p:spPr>
            <a:xfrm>
              <a:off x="3195360" y="1449092"/>
              <a:ext cx="0" cy="853548"/>
            </a:xfrm>
            <a:prstGeom prst="line">
              <a:avLst/>
            </a:prstGeom>
            <a:ln w="38100">
              <a:solidFill>
                <a:srgbClr val="996600"/>
              </a:solidFill>
            </a:ln>
          </p:spPr>
          <p:style>
            <a:lnRef idx="1">
              <a:schemeClr val="accent1"/>
            </a:lnRef>
            <a:fillRef idx="0">
              <a:schemeClr val="accent1"/>
            </a:fillRef>
            <a:effectRef idx="0">
              <a:schemeClr val="accent1"/>
            </a:effectRef>
            <a:fontRef idx="minor">
              <a:schemeClr val="tx1"/>
            </a:fontRef>
          </p:style>
        </p:cxnSp>
        <p:sp>
          <p:nvSpPr>
            <p:cNvPr id="61" name="Circle: Hollow 60">
              <a:extLst>
                <a:ext uri="{FF2B5EF4-FFF2-40B4-BE49-F238E27FC236}">
                  <a16:creationId xmlns:a16="http://schemas.microsoft.com/office/drawing/2014/main" xmlns="" id="{B153EA6D-7D72-49F7-B01F-9686B00626CE}"/>
                </a:ext>
              </a:extLst>
            </p:cNvPr>
            <p:cNvSpPr/>
            <p:nvPr/>
          </p:nvSpPr>
          <p:spPr>
            <a:xfrm>
              <a:off x="2531165" y="2864677"/>
              <a:ext cx="1304235" cy="1085023"/>
            </a:xfrm>
            <a:prstGeom prst="donut">
              <a:avLst>
                <a:gd name="adj" fmla="val 6510"/>
              </a:avLst>
            </a:prstGeom>
            <a:solidFill>
              <a:srgbClr val="99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chức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vụ</a:t>
              </a:r>
              <a:endParaRPr lang="en-US" dirty="0">
                <a:solidFill>
                  <a:schemeClr val="tx1"/>
                </a:solidFill>
                <a:latin typeface="Arial" panose="020B0604020202020204" pitchFamily="34" charset="0"/>
                <a:cs typeface="Arial" panose="020B0604020202020204" pitchFamily="34" charset="0"/>
              </a:endParaRPr>
            </a:p>
          </p:txBody>
        </p:sp>
        <p:pic>
          <p:nvPicPr>
            <p:cNvPr id="62" name="Graphic 61" descr="Paperclip">
              <a:extLst>
                <a:ext uri="{FF2B5EF4-FFF2-40B4-BE49-F238E27FC236}">
                  <a16:creationId xmlns:a16="http://schemas.microsoft.com/office/drawing/2014/main" xmlns="" id="{81080C8E-5CF9-4470-A5BD-44247FDA8B65}"/>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xmlns="" r:embed="rId39"/>
                </a:ext>
              </a:extLst>
            </a:blip>
            <a:stretch>
              <a:fillRect/>
            </a:stretch>
          </p:blipFill>
          <p:spPr>
            <a:xfrm>
              <a:off x="2903334" y="2271644"/>
              <a:ext cx="646044" cy="646044"/>
            </a:xfrm>
            <a:prstGeom prst="rect">
              <a:avLst/>
            </a:prstGeom>
          </p:spPr>
        </p:pic>
        <p:pic>
          <p:nvPicPr>
            <p:cNvPr id="63" name="Graphic 62" descr="Wind chime">
              <a:extLst>
                <a:ext uri="{FF2B5EF4-FFF2-40B4-BE49-F238E27FC236}">
                  <a16:creationId xmlns:a16="http://schemas.microsoft.com/office/drawing/2014/main" xmlns="" id="{C9785C08-F2DB-4837-80E7-47DFB7820C1B}"/>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xmlns="" r:embed="rId41"/>
                </a:ext>
              </a:extLst>
            </a:blip>
            <a:stretch>
              <a:fillRect/>
            </a:stretch>
          </p:blipFill>
          <p:spPr>
            <a:xfrm>
              <a:off x="2754056" y="3918060"/>
              <a:ext cx="560644" cy="560644"/>
            </a:xfrm>
            <a:prstGeom prst="rect">
              <a:avLst/>
            </a:prstGeom>
          </p:spPr>
        </p:pic>
      </p:grpSp>
      <p:grpSp>
        <p:nvGrpSpPr>
          <p:cNvPr id="50" name="Group 49">
            <a:extLst>
              <a:ext uri="{FF2B5EF4-FFF2-40B4-BE49-F238E27FC236}">
                <a16:creationId xmlns:a16="http://schemas.microsoft.com/office/drawing/2014/main" xmlns="" id="{648CCE5C-60F4-41CC-9598-453052308B85}"/>
              </a:ext>
            </a:extLst>
          </p:cNvPr>
          <p:cNvGrpSpPr/>
          <p:nvPr/>
        </p:nvGrpSpPr>
        <p:grpSpPr>
          <a:xfrm>
            <a:off x="4837612" y="1383323"/>
            <a:ext cx="1231899" cy="3029704"/>
            <a:chOff x="4876801" y="1466096"/>
            <a:chExt cx="1231899" cy="3029704"/>
          </a:xfrm>
        </p:grpSpPr>
        <p:cxnSp>
          <p:nvCxnSpPr>
            <p:cNvPr id="53" name="Straight Connector 52">
              <a:extLst>
                <a:ext uri="{FF2B5EF4-FFF2-40B4-BE49-F238E27FC236}">
                  <a16:creationId xmlns:a16="http://schemas.microsoft.com/office/drawing/2014/main" xmlns="" id="{475F177C-A5E8-41A9-A3B4-7873F250A299}"/>
                </a:ext>
              </a:extLst>
            </p:cNvPr>
            <p:cNvCxnSpPr>
              <a:cxnSpLocks/>
            </p:cNvCxnSpPr>
            <p:nvPr/>
          </p:nvCxnSpPr>
          <p:spPr>
            <a:xfrm>
              <a:off x="5415061" y="1466096"/>
              <a:ext cx="0" cy="836544"/>
            </a:xfrm>
            <a:prstGeom prst="line">
              <a:avLst/>
            </a:prstGeom>
            <a:ln w="38100">
              <a:solidFill>
                <a:srgbClr val="BD4B97"/>
              </a:solidFill>
            </a:ln>
          </p:spPr>
          <p:style>
            <a:lnRef idx="1">
              <a:schemeClr val="accent1"/>
            </a:lnRef>
            <a:fillRef idx="0">
              <a:schemeClr val="accent1"/>
            </a:fillRef>
            <a:effectRef idx="0">
              <a:schemeClr val="accent1"/>
            </a:effectRef>
            <a:fontRef idx="minor">
              <a:schemeClr val="tx1"/>
            </a:fontRef>
          </p:style>
        </p:cxnSp>
        <p:sp>
          <p:nvSpPr>
            <p:cNvPr id="55" name="Circle: Hollow 54">
              <a:extLst>
                <a:ext uri="{FF2B5EF4-FFF2-40B4-BE49-F238E27FC236}">
                  <a16:creationId xmlns:a16="http://schemas.microsoft.com/office/drawing/2014/main" xmlns="" id="{099F2CE0-D29A-48FD-B224-32A0B6597DF2}"/>
                </a:ext>
              </a:extLst>
            </p:cNvPr>
            <p:cNvSpPr/>
            <p:nvPr/>
          </p:nvSpPr>
          <p:spPr>
            <a:xfrm>
              <a:off x="4876801" y="2860281"/>
              <a:ext cx="1231899" cy="1097723"/>
            </a:xfrm>
            <a:prstGeom prst="donut">
              <a:avLst>
                <a:gd name="adj" fmla="val 6510"/>
              </a:avLst>
            </a:prstGeom>
            <a:solidFill>
              <a:srgbClr val="BD4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anose="020B0604020202020204" pitchFamily="34" charset="0"/>
                  <a:cs typeface="Arial" panose="020B0604020202020204" pitchFamily="34" charset="0"/>
                </a:rPr>
                <a:t>Quản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phụ</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cấp</a:t>
              </a:r>
              <a:endParaRPr lang="en-US" dirty="0">
                <a:solidFill>
                  <a:schemeClr val="tx1"/>
                </a:solidFill>
                <a:latin typeface="Arial" panose="020B0604020202020204" pitchFamily="34" charset="0"/>
                <a:cs typeface="Arial" panose="020B0604020202020204" pitchFamily="34" charset="0"/>
              </a:endParaRPr>
            </a:p>
          </p:txBody>
        </p:sp>
        <p:pic>
          <p:nvPicPr>
            <p:cNvPr id="58" name="Graphic 57" descr="Paperclip">
              <a:extLst>
                <a:ext uri="{FF2B5EF4-FFF2-40B4-BE49-F238E27FC236}">
                  <a16:creationId xmlns:a16="http://schemas.microsoft.com/office/drawing/2014/main" xmlns="" id="{40476666-9B74-46DC-99C9-DE6DB2698775}"/>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xmlns="" r:embed="rId43"/>
                </a:ext>
              </a:extLst>
            </a:blip>
            <a:stretch>
              <a:fillRect/>
            </a:stretch>
          </p:blipFill>
          <p:spPr>
            <a:xfrm>
              <a:off x="5138534" y="2258456"/>
              <a:ext cx="646044" cy="646044"/>
            </a:xfrm>
            <a:prstGeom prst="rect">
              <a:avLst/>
            </a:prstGeom>
          </p:spPr>
        </p:pic>
        <p:pic>
          <p:nvPicPr>
            <p:cNvPr id="59" name="Graphic 58" descr="Wind chime">
              <a:extLst>
                <a:ext uri="{FF2B5EF4-FFF2-40B4-BE49-F238E27FC236}">
                  <a16:creationId xmlns:a16="http://schemas.microsoft.com/office/drawing/2014/main" xmlns="" id="{C57E20A4-A855-4639-9636-5EC12BABFB15}"/>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xmlns="" r:embed="rId45"/>
                </a:ext>
              </a:extLst>
            </a:blip>
            <a:stretch>
              <a:fillRect/>
            </a:stretch>
          </p:blipFill>
          <p:spPr>
            <a:xfrm>
              <a:off x="5128956" y="3935156"/>
              <a:ext cx="560644" cy="560644"/>
            </a:xfrm>
            <a:prstGeom prst="rect">
              <a:avLst/>
            </a:prstGeom>
          </p:spPr>
        </p:pic>
      </p:grpSp>
      <p:sp>
        <p:nvSpPr>
          <p:cNvPr id="91" name="Rectangle: Rounded Corners 1">
            <a:extLst>
              <a:ext uri="{FF2B5EF4-FFF2-40B4-BE49-F238E27FC236}">
                <a16:creationId xmlns:a16="http://schemas.microsoft.com/office/drawing/2014/main" xmlns="" id="{1164BBF9-FA75-44CE-BF26-3F3181B86B4F}"/>
              </a:ext>
            </a:extLst>
          </p:cNvPr>
          <p:cNvSpPr/>
          <p:nvPr/>
        </p:nvSpPr>
        <p:spPr>
          <a:xfrm>
            <a:off x="232213" y="7498128"/>
            <a:ext cx="8847295" cy="6013925"/>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92" name="Group 91">
            <a:extLst>
              <a:ext uri="{FF2B5EF4-FFF2-40B4-BE49-F238E27FC236}">
                <a16:creationId xmlns:a16="http://schemas.microsoft.com/office/drawing/2014/main" xmlns="" id="{31E99141-0024-4F58-8DC7-AFB13204B1A7}"/>
              </a:ext>
            </a:extLst>
          </p:cNvPr>
          <p:cNvGrpSpPr/>
          <p:nvPr/>
        </p:nvGrpSpPr>
        <p:grpSpPr>
          <a:xfrm>
            <a:off x="-9580581" y="-3681622"/>
            <a:ext cx="8854439" cy="5426868"/>
            <a:chOff x="342123" y="251922"/>
            <a:chExt cx="11526415" cy="6272226"/>
          </a:xfrm>
        </p:grpSpPr>
        <p:sp>
          <p:nvSpPr>
            <p:cNvPr id="93" name="Rectangle: Rounded Corners 92">
              <a:extLst>
                <a:ext uri="{FF2B5EF4-FFF2-40B4-BE49-F238E27FC236}">
                  <a16:creationId xmlns:a16="http://schemas.microsoft.com/office/drawing/2014/main" xmlns="" id="{B74BFDA9-023C-4317-A7E2-DEA227514421}"/>
                </a:ext>
              </a:extLst>
            </p:cNvPr>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Rounded Corners 93">
              <a:extLst>
                <a:ext uri="{FF2B5EF4-FFF2-40B4-BE49-F238E27FC236}">
                  <a16:creationId xmlns:a16="http://schemas.microsoft.com/office/drawing/2014/main" xmlns="" id="{F26C08CE-9F7F-4FE1-98B5-C409F1B1E9A6}"/>
                </a:ext>
              </a:extLst>
            </p:cNvPr>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94">
              <a:extLst>
                <a:ext uri="{FF2B5EF4-FFF2-40B4-BE49-F238E27FC236}">
                  <a16:creationId xmlns:a16="http://schemas.microsoft.com/office/drawing/2014/main" xmlns="" id="{927232AE-521A-4FEA-A41B-6A54DDBF97CA}"/>
                </a:ext>
              </a:extLst>
            </p:cNvPr>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95">
              <a:extLst>
                <a:ext uri="{FF2B5EF4-FFF2-40B4-BE49-F238E27FC236}">
                  <a16:creationId xmlns:a16="http://schemas.microsoft.com/office/drawing/2014/main" xmlns="" id="{0E700E87-5F8E-4509-B9D8-7ABB54EACC20}"/>
                </a:ext>
              </a:extLst>
            </p:cNvPr>
            <p:cNvSpPr/>
            <p:nvPr/>
          </p:nvSpPr>
          <p:spPr>
            <a:xfrm flipV="1">
              <a:off x="536824" y="496661"/>
              <a:ext cx="5476775"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TextBox 96">
              <a:extLst>
                <a:ext uri="{FF2B5EF4-FFF2-40B4-BE49-F238E27FC236}">
                  <a16:creationId xmlns:a16="http://schemas.microsoft.com/office/drawing/2014/main" xmlns="" id="{C9C6A355-5BBF-4980-BD1F-BF815EAB69B7}"/>
                </a:ext>
              </a:extLst>
            </p:cNvPr>
            <p:cNvSpPr txBox="1"/>
            <p:nvPr/>
          </p:nvSpPr>
          <p:spPr>
            <a:xfrm>
              <a:off x="3123869" y="832904"/>
              <a:ext cx="2310259" cy="96044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a:t>
              </a:r>
              <a:r>
                <a:rPr lang="en-US" sz="2400" dirty="0" err="1">
                  <a:latin typeface="Arial" panose="020B0604020202020204" pitchFamily="34" charset="0"/>
                  <a:cs typeface="Arial" panose="020B0604020202020204" pitchFamily="34" charset="0"/>
                </a:rPr>
                <a:t>Biểu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động</a:t>
              </a:r>
              <a:endParaRPr lang="en-US" sz="2400" dirty="0">
                <a:latin typeface="Arial" panose="020B0604020202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xmlns="" id="{98EE6E5B-C43E-4161-9E4E-A31F90992293}"/>
                </a:ext>
              </a:extLst>
            </p:cNvPr>
            <p:cNvSpPr txBox="1"/>
            <p:nvPr/>
          </p:nvSpPr>
          <p:spPr>
            <a:xfrm>
              <a:off x="992966" y="3696508"/>
              <a:ext cx="2652691" cy="1387308"/>
            </a:xfrm>
            <a:prstGeom prst="rect">
              <a:avLst/>
            </a:prstGeom>
            <a:noFill/>
          </p:spPr>
          <p:txBody>
            <a:bodyPr wrap="square" rtlCol="0">
              <a:spAutoFit/>
            </a:bodyPr>
            <a:lstStyle/>
            <a:p>
              <a:r>
                <a:rPr lang="en-US" sz="2400" dirty="0">
                  <a:solidFill>
                    <a:schemeClr val="accent5">
                      <a:lumMod val="50000"/>
                    </a:schemeClr>
                  </a:solidFill>
                  <a:latin typeface="Lobster" panose="00000500000000000000" pitchFamily="2" charset="-93"/>
                </a:rPr>
                <a:t>- </a:t>
              </a:r>
              <a:r>
                <a:rPr lang="en-US" sz="2400" dirty="0" err="1">
                  <a:solidFill>
                    <a:schemeClr val="accent5">
                      <a:lumMod val="50000"/>
                    </a:schemeClr>
                  </a:solidFill>
                  <a:latin typeface="Lobster" panose="00000500000000000000" pitchFamily="2" charset="-93"/>
                </a:rPr>
                <a:t>Khen</a:t>
              </a:r>
              <a:r>
                <a:rPr lang="en-US" sz="2400" dirty="0">
                  <a:solidFill>
                    <a:schemeClr val="accent5">
                      <a:lumMod val="50000"/>
                    </a:schemeClr>
                  </a:solidFill>
                  <a:latin typeface="Lobster" panose="00000500000000000000" pitchFamily="2" charset="-93"/>
                </a:rPr>
                <a:t> </a:t>
              </a:r>
              <a:r>
                <a:rPr lang="en-US" sz="2400" dirty="0" err="1">
                  <a:solidFill>
                    <a:schemeClr val="accent5">
                      <a:lumMod val="50000"/>
                    </a:schemeClr>
                  </a:solidFill>
                  <a:latin typeface="Lobster" panose="00000500000000000000" pitchFamily="2" charset="-93"/>
                </a:rPr>
                <a:t>thưởng</a:t>
              </a:r>
              <a:r>
                <a:rPr lang="en-US" sz="2400" dirty="0">
                  <a:solidFill>
                    <a:schemeClr val="accent5">
                      <a:lumMod val="50000"/>
                    </a:schemeClr>
                  </a:solidFill>
                  <a:latin typeface="Lobster" panose="00000500000000000000" pitchFamily="2" charset="-93"/>
                </a:rPr>
                <a:t> </a:t>
              </a:r>
              <a:r>
                <a:rPr lang="en-US" sz="2400" dirty="0" err="1">
                  <a:solidFill>
                    <a:schemeClr val="accent5">
                      <a:lumMod val="50000"/>
                    </a:schemeClr>
                  </a:solidFill>
                  <a:latin typeface="Lobster" panose="00000500000000000000" pitchFamily="2" charset="-93"/>
                </a:rPr>
                <a:t>kỷ</a:t>
              </a:r>
              <a:r>
                <a:rPr lang="en-US" sz="2400" dirty="0">
                  <a:solidFill>
                    <a:schemeClr val="accent5">
                      <a:lumMod val="50000"/>
                    </a:schemeClr>
                  </a:solidFill>
                  <a:latin typeface="Lobster" panose="00000500000000000000" pitchFamily="2" charset="-93"/>
                </a:rPr>
                <a:t> </a:t>
              </a:r>
              <a:r>
                <a:rPr lang="en-US" sz="2400" dirty="0" err="1">
                  <a:solidFill>
                    <a:schemeClr val="accent5">
                      <a:lumMod val="50000"/>
                    </a:schemeClr>
                  </a:solidFill>
                  <a:latin typeface="Lobster" panose="00000500000000000000" pitchFamily="2" charset="-93"/>
                </a:rPr>
                <a:t>luật</a:t>
              </a:r>
              <a:endParaRPr lang="vi-VN" sz="2400" dirty="0">
                <a:solidFill>
                  <a:schemeClr val="accent5">
                    <a:lumMod val="50000"/>
                  </a:schemeClr>
                </a:solidFill>
                <a:latin typeface="Lobster" panose="00000500000000000000" pitchFamily="2" charset="-93"/>
              </a:endParaRPr>
            </a:p>
          </p:txBody>
        </p:sp>
        <p:grpSp>
          <p:nvGrpSpPr>
            <p:cNvPr id="99" name="Group 98">
              <a:extLst>
                <a:ext uri="{FF2B5EF4-FFF2-40B4-BE49-F238E27FC236}">
                  <a16:creationId xmlns:a16="http://schemas.microsoft.com/office/drawing/2014/main" xmlns="" id="{7259F3FB-9031-43AA-B4D2-5AA66B436393}"/>
                </a:ext>
              </a:extLst>
            </p:cNvPr>
            <p:cNvGrpSpPr/>
            <p:nvPr/>
          </p:nvGrpSpPr>
          <p:grpSpPr>
            <a:xfrm rot="20873207">
              <a:off x="961910" y="957352"/>
              <a:ext cx="1912684" cy="2351011"/>
              <a:chOff x="961910" y="957352"/>
              <a:chExt cx="1912684" cy="2351011"/>
            </a:xfrm>
          </p:grpSpPr>
          <p:sp>
            <p:nvSpPr>
              <p:cNvPr id="143" name="Rectangle 142">
                <a:extLst>
                  <a:ext uri="{FF2B5EF4-FFF2-40B4-BE49-F238E27FC236}">
                    <a16:creationId xmlns:a16="http://schemas.microsoft.com/office/drawing/2014/main" xmlns="" id="{CAEA96F3-547B-4D68-A8C9-47864BE22946}"/>
                  </a:ext>
                </a:extLst>
              </p:cNvPr>
              <p:cNvSpPr/>
              <p:nvPr/>
            </p:nvSpPr>
            <p:spPr>
              <a:xfrm>
                <a:off x="961910" y="957352"/>
                <a:ext cx="1912684" cy="2351011"/>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Rectangle 143">
                <a:extLst>
                  <a:ext uri="{FF2B5EF4-FFF2-40B4-BE49-F238E27FC236}">
                    <a16:creationId xmlns:a16="http://schemas.microsoft.com/office/drawing/2014/main" xmlns="" id="{FD6C6742-CC0E-49D2-97B2-0F3ABA915D45}"/>
                  </a:ext>
                </a:extLst>
              </p:cNvPr>
              <p:cNvSpPr/>
              <p:nvPr/>
            </p:nvSpPr>
            <p:spPr>
              <a:xfrm>
                <a:off x="1090307" y="1089083"/>
                <a:ext cx="1655890" cy="1624806"/>
              </a:xfrm>
              <a:prstGeom prst="rect">
                <a:avLst/>
              </a:prstGeom>
              <a:blipFill dpi="0" rotWithShape="1">
                <a:blip r:embed="rId46"/>
                <a:srcRect/>
                <a:stretch>
                  <a:fillRect/>
                </a:stretch>
              </a:bli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100" name="Group 99">
              <a:extLst>
                <a:ext uri="{FF2B5EF4-FFF2-40B4-BE49-F238E27FC236}">
                  <a16:creationId xmlns:a16="http://schemas.microsoft.com/office/drawing/2014/main" xmlns="" id="{47F6B0F1-0745-4C0F-99A5-7D38AAB3150B}"/>
                </a:ext>
              </a:extLst>
            </p:cNvPr>
            <p:cNvGrpSpPr/>
            <p:nvPr/>
          </p:nvGrpSpPr>
          <p:grpSpPr>
            <a:xfrm rot="548278">
              <a:off x="3285761" y="3842055"/>
              <a:ext cx="1828800" cy="2351011"/>
              <a:chOff x="3376788" y="3855121"/>
              <a:chExt cx="1828800" cy="2351011"/>
            </a:xfrm>
          </p:grpSpPr>
          <p:sp>
            <p:nvSpPr>
              <p:cNvPr id="141" name="Rectangle 140">
                <a:extLst>
                  <a:ext uri="{FF2B5EF4-FFF2-40B4-BE49-F238E27FC236}">
                    <a16:creationId xmlns:a16="http://schemas.microsoft.com/office/drawing/2014/main" xmlns="" id="{325C32A1-59BC-410C-BEA7-7F66D10F6D33}"/>
                  </a:ext>
                </a:extLst>
              </p:cNvPr>
              <p:cNvSpPr/>
              <p:nvPr/>
            </p:nvSpPr>
            <p:spPr>
              <a:xfrm>
                <a:off x="3376788" y="3855121"/>
                <a:ext cx="1828800" cy="2351011"/>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2" name="Rectangle 141">
                <a:extLst>
                  <a:ext uri="{FF2B5EF4-FFF2-40B4-BE49-F238E27FC236}">
                    <a16:creationId xmlns:a16="http://schemas.microsoft.com/office/drawing/2014/main" xmlns="" id="{77A46BCD-E22F-4D72-AE7A-72892CF8E583}"/>
                  </a:ext>
                </a:extLst>
              </p:cNvPr>
              <p:cNvSpPr/>
              <p:nvPr/>
            </p:nvSpPr>
            <p:spPr>
              <a:xfrm>
                <a:off x="3519126" y="4032764"/>
                <a:ext cx="1574685" cy="1525067"/>
              </a:xfrm>
              <a:prstGeom prst="rect">
                <a:avLst/>
              </a:prstGeom>
              <a:blipFill dpi="0" rotWithShape="1">
                <a:blip r:embed="rId47" cstate="print">
                  <a:extLst>
                    <a:ext uri="{28A0092B-C50C-407E-A947-70E740481C1C}">
                      <a14:useLocalDpi xmlns:a14="http://schemas.microsoft.com/office/drawing/2010/main" val="0"/>
                    </a:ext>
                  </a:extLst>
                </a:blip>
                <a:srcRect/>
                <a:stretch>
                  <a:fillRect l="-11860" r="-11860"/>
                </a:stretch>
              </a:bli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1" name="Freeform: Shape 100">
              <a:extLst>
                <a:ext uri="{FF2B5EF4-FFF2-40B4-BE49-F238E27FC236}">
                  <a16:creationId xmlns:a16="http://schemas.microsoft.com/office/drawing/2014/main" xmlns="" id="{1C92B0CB-1872-495E-BEAD-B89724E96BBF}"/>
                </a:ext>
              </a:extLst>
            </p:cNvPr>
            <p:cNvSpPr/>
            <p:nvPr/>
          </p:nvSpPr>
          <p:spPr>
            <a:xfrm>
              <a:off x="9846169" y="487680"/>
              <a:ext cx="1847991" cy="1464120"/>
            </a:xfrm>
            <a:custGeom>
              <a:avLst/>
              <a:gdLst>
                <a:gd name="connsiteX0" fmla="*/ 9031 w 1847991"/>
                <a:gd name="connsiteY0" fmla="*/ 0 h 1464120"/>
                <a:gd name="connsiteX1" fmla="*/ 90311 w 1847991"/>
                <a:gd name="connsiteY1" fmla="*/ 599440 h 1464120"/>
                <a:gd name="connsiteX2" fmla="*/ 659271 w 1847991"/>
                <a:gd name="connsiteY2" fmla="*/ 508000 h 1464120"/>
                <a:gd name="connsiteX3" fmla="*/ 882791 w 1847991"/>
                <a:gd name="connsiteY3" fmla="*/ 934720 h 1464120"/>
                <a:gd name="connsiteX4" fmla="*/ 1339991 w 1847991"/>
                <a:gd name="connsiteY4" fmla="*/ 924560 h 1464120"/>
                <a:gd name="connsiteX5" fmla="*/ 1553351 w 1847991"/>
                <a:gd name="connsiteY5" fmla="*/ 1422400 h 1464120"/>
                <a:gd name="connsiteX6" fmla="*/ 1847991 w 1847991"/>
                <a:gd name="connsiteY6" fmla="*/ 1402080 h 14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991" h="1464120">
                  <a:moveTo>
                    <a:pt x="9031" y="0"/>
                  </a:moveTo>
                  <a:cubicBezTo>
                    <a:pt x="-4516" y="257386"/>
                    <a:pt x="-18062" y="514773"/>
                    <a:pt x="90311" y="599440"/>
                  </a:cubicBezTo>
                  <a:cubicBezTo>
                    <a:pt x="198684" y="684107"/>
                    <a:pt x="527191" y="452120"/>
                    <a:pt x="659271" y="508000"/>
                  </a:cubicBezTo>
                  <a:cubicBezTo>
                    <a:pt x="791351" y="563880"/>
                    <a:pt x="769338" y="865293"/>
                    <a:pt x="882791" y="934720"/>
                  </a:cubicBezTo>
                  <a:cubicBezTo>
                    <a:pt x="996244" y="1004147"/>
                    <a:pt x="1228231" y="843280"/>
                    <a:pt x="1339991" y="924560"/>
                  </a:cubicBezTo>
                  <a:cubicBezTo>
                    <a:pt x="1451751" y="1005840"/>
                    <a:pt x="1468684" y="1342813"/>
                    <a:pt x="1553351" y="1422400"/>
                  </a:cubicBezTo>
                  <a:cubicBezTo>
                    <a:pt x="1638018" y="1501987"/>
                    <a:pt x="1743004" y="1452033"/>
                    <a:pt x="1847991" y="1402080"/>
                  </a:cubicBezTo>
                </a:path>
              </a:pathLst>
            </a:cu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 name="Picture 101" descr="A picture containing shape&#10;&#10;Description automatically generated">
              <a:extLst>
                <a:ext uri="{FF2B5EF4-FFF2-40B4-BE49-F238E27FC236}">
                  <a16:creationId xmlns:a16="http://schemas.microsoft.com/office/drawing/2014/main" xmlns="" id="{BAEE7A4D-344B-4C22-B405-C3B392364A63}"/>
                </a:ext>
              </a:extLst>
            </p:cNvPr>
            <p:cNvPicPr>
              <a:picLocks noChangeAspect="1"/>
            </p:cNvPicPr>
            <p:nvPr/>
          </p:nvPicPr>
          <p:blipFill rotWithShape="1">
            <a:blip r:embed="rId48">
              <a:duotone>
                <a:schemeClr val="accent5">
                  <a:shade val="45000"/>
                  <a:satMod val="135000"/>
                </a:schemeClr>
                <a:prstClr val="white"/>
              </a:duotone>
              <a:extLst>
                <a:ext uri="{28A0092B-C50C-407E-A947-70E740481C1C}">
                  <a14:useLocalDpi xmlns:a14="http://schemas.microsoft.com/office/drawing/2010/main" val="0"/>
                </a:ext>
              </a:extLst>
            </a:blip>
            <a:srcRect t="51716" r="51866"/>
            <a:stretch/>
          </p:blipFill>
          <p:spPr>
            <a:xfrm>
              <a:off x="6933759" y="2060937"/>
              <a:ext cx="1535503" cy="1540283"/>
            </a:xfrm>
            <a:prstGeom prst="rect">
              <a:avLst/>
            </a:prstGeom>
          </p:spPr>
        </p:pic>
        <p:sp>
          <p:nvSpPr>
            <p:cNvPr id="103" name="Freeform: Shape 102">
              <a:extLst>
                <a:ext uri="{FF2B5EF4-FFF2-40B4-BE49-F238E27FC236}">
                  <a16:creationId xmlns:a16="http://schemas.microsoft.com/office/drawing/2014/main" xmlns="" id="{81856959-D6CC-4754-A9DF-3CE6C7F2BA2A}"/>
                </a:ext>
              </a:extLst>
            </p:cNvPr>
            <p:cNvSpPr/>
            <p:nvPr/>
          </p:nvSpPr>
          <p:spPr>
            <a:xfrm flipH="1" flipV="1">
              <a:off x="6197061" y="4646379"/>
              <a:ext cx="1790957" cy="1695915"/>
            </a:xfrm>
            <a:custGeom>
              <a:avLst/>
              <a:gdLst>
                <a:gd name="connsiteX0" fmla="*/ 9031 w 1847991"/>
                <a:gd name="connsiteY0" fmla="*/ 0 h 1464120"/>
                <a:gd name="connsiteX1" fmla="*/ 90311 w 1847991"/>
                <a:gd name="connsiteY1" fmla="*/ 599440 h 1464120"/>
                <a:gd name="connsiteX2" fmla="*/ 659271 w 1847991"/>
                <a:gd name="connsiteY2" fmla="*/ 508000 h 1464120"/>
                <a:gd name="connsiteX3" fmla="*/ 882791 w 1847991"/>
                <a:gd name="connsiteY3" fmla="*/ 934720 h 1464120"/>
                <a:gd name="connsiteX4" fmla="*/ 1339991 w 1847991"/>
                <a:gd name="connsiteY4" fmla="*/ 924560 h 1464120"/>
                <a:gd name="connsiteX5" fmla="*/ 1553351 w 1847991"/>
                <a:gd name="connsiteY5" fmla="*/ 1422400 h 1464120"/>
                <a:gd name="connsiteX6" fmla="*/ 1847991 w 1847991"/>
                <a:gd name="connsiteY6" fmla="*/ 1402080 h 14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991" h="1464120">
                  <a:moveTo>
                    <a:pt x="9031" y="0"/>
                  </a:moveTo>
                  <a:cubicBezTo>
                    <a:pt x="-4516" y="257386"/>
                    <a:pt x="-18062" y="514773"/>
                    <a:pt x="90311" y="599440"/>
                  </a:cubicBezTo>
                  <a:cubicBezTo>
                    <a:pt x="198684" y="684107"/>
                    <a:pt x="527191" y="452120"/>
                    <a:pt x="659271" y="508000"/>
                  </a:cubicBezTo>
                  <a:cubicBezTo>
                    <a:pt x="791351" y="563880"/>
                    <a:pt x="769338" y="865293"/>
                    <a:pt x="882791" y="934720"/>
                  </a:cubicBezTo>
                  <a:cubicBezTo>
                    <a:pt x="996244" y="1004147"/>
                    <a:pt x="1228231" y="843280"/>
                    <a:pt x="1339991" y="924560"/>
                  </a:cubicBezTo>
                  <a:cubicBezTo>
                    <a:pt x="1451751" y="1005840"/>
                    <a:pt x="1468684" y="1342813"/>
                    <a:pt x="1553351" y="1422400"/>
                  </a:cubicBezTo>
                  <a:cubicBezTo>
                    <a:pt x="1638018" y="1501987"/>
                    <a:pt x="1743004" y="1452033"/>
                    <a:pt x="1847991" y="1402080"/>
                  </a:cubicBezTo>
                </a:path>
              </a:pathLst>
            </a:cu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103">
              <a:extLst>
                <a:ext uri="{FF2B5EF4-FFF2-40B4-BE49-F238E27FC236}">
                  <a16:creationId xmlns:a16="http://schemas.microsoft.com/office/drawing/2014/main" xmlns="" id="{ECCA70D9-91F8-4705-AC08-0BA3FE522D1E}"/>
                </a:ext>
              </a:extLst>
            </p:cNvPr>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xmlns="" id="{9E60EDFA-FDB1-4D60-90A5-AC72B10C839A}"/>
                </a:ext>
              </a:extLst>
            </p:cNvPr>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xmlns="" id="{48766AA7-8449-47A7-9053-BA551F93727E}"/>
                </a:ext>
              </a:extLst>
            </p:cNvPr>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xmlns="" id="{14057A52-1593-436E-9414-C94FD5EE3FA5}"/>
                </a:ext>
              </a:extLst>
            </p:cNvPr>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107">
              <a:extLst>
                <a:ext uri="{FF2B5EF4-FFF2-40B4-BE49-F238E27FC236}">
                  <a16:creationId xmlns:a16="http://schemas.microsoft.com/office/drawing/2014/main" xmlns="" id="{E0EA32A6-479F-43FB-BAEC-9D429DAAE40F}"/>
                </a:ext>
              </a:extLst>
            </p:cNvPr>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108">
              <a:extLst>
                <a:ext uri="{FF2B5EF4-FFF2-40B4-BE49-F238E27FC236}">
                  <a16:creationId xmlns:a16="http://schemas.microsoft.com/office/drawing/2014/main" xmlns="" id="{E29AB8AE-7CB2-4C10-9FDC-8C60E51E1D42}"/>
                </a:ext>
              </a:extLst>
            </p:cNvPr>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0" name="Rectangle 109">
              <a:extLst>
                <a:ext uri="{FF2B5EF4-FFF2-40B4-BE49-F238E27FC236}">
                  <a16:creationId xmlns:a16="http://schemas.microsoft.com/office/drawing/2014/main" xmlns="" id="{6C9AD5E0-9F00-47A5-AAE7-F7D8A66B6797}"/>
                </a:ext>
              </a:extLst>
            </p:cNvPr>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110">
              <a:extLst>
                <a:ext uri="{FF2B5EF4-FFF2-40B4-BE49-F238E27FC236}">
                  <a16:creationId xmlns:a16="http://schemas.microsoft.com/office/drawing/2014/main" xmlns="" id="{EBF90111-48FB-4DC7-800E-8280F79B74E0}"/>
                </a:ext>
              </a:extLst>
            </p:cNvPr>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111">
              <a:extLst>
                <a:ext uri="{FF2B5EF4-FFF2-40B4-BE49-F238E27FC236}">
                  <a16:creationId xmlns:a16="http://schemas.microsoft.com/office/drawing/2014/main" xmlns="" id="{4671FC6B-1FE3-47E3-A064-A0741433AAF9}"/>
                </a:ext>
              </a:extLst>
            </p:cNvPr>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a:extLst>
                <a:ext uri="{FF2B5EF4-FFF2-40B4-BE49-F238E27FC236}">
                  <a16:creationId xmlns:a16="http://schemas.microsoft.com/office/drawing/2014/main" xmlns="" id="{9D0AB105-F76D-4115-8BAA-33F42C201EDA}"/>
                </a:ext>
              </a:extLst>
            </p:cNvPr>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xmlns="" id="{AA5B323F-F0CD-4BF8-81D8-915B6E7953D7}"/>
                </a:ext>
              </a:extLst>
            </p:cNvPr>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xmlns="" id="{5D19AA81-86D8-4F63-AFBD-60759F0C6956}"/>
                </a:ext>
              </a:extLst>
            </p:cNvPr>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115">
              <a:extLst>
                <a:ext uri="{FF2B5EF4-FFF2-40B4-BE49-F238E27FC236}">
                  <a16:creationId xmlns:a16="http://schemas.microsoft.com/office/drawing/2014/main" xmlns="" id="{A04C42F6-DDFE-4892-B91F-37B9B9FFD683}"/>
                </a:ext>
              </a:extLst>
            </p:cNvPr>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116">
              <a:extLst>
                <a:ext uri="{FF2B5EF4-FFF2-40B4-BE49-F238E27FC236}">
                  <a16:creationId xmlns:a16="http://schemas.microsoft.com/office/drawing/2014/main" xmlns="" id="{4C8A9534-35E9-4A3C-9594-354C25D3EA30}"/>
                </a:ext>
              </a:extLst>
            </p:cNvPr>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117">
              <a:extLst>
                <a:ext uri="{FF2B5EF4-FFF2-40B4-BE49-F238E27FC236}">
                  <a16:creationId xmlns:a16="http://schemas.microsoft.com/office/drawing/2014/main" xmlns="" id="{A784D90E-432C-4221-87D7-43052F2157D1}"/>
                </a:ext>
              </a:extLst>
            </p:cNvPr>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118">
              <a:extLst>
                <a:ext uri="{FF2B5EF4-FFF2-40B4-BE49-F238E27FC236}">
                  <a16:creationId xmlns:a16="http://schemas.microsoft.com/office/drawing/2014/main" xmlns="" id="{B475E75B-C53E-4C94-9F51-0302A9F5BA3B}"/>
                </a:ext>
              </a:extLst>
            </p:cNvPr>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119">
              <a:extLst>
                <a:ext uri="{FF2B5EF4-FFF2-40B4-BE49-F238E27FC236}">
                  <a16:creationId xmlns:a16="http://schemas.microsoft.com/office/drawing/2014/main" xmlns="" id="{8CE0FC23-2E23-4096-9B95-12D2CB790FD2}"/>
                </a:ext>
              </a:extLst>
            </p:cNvPr>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120">
              <a:extLst>
                <a:ext uri="{FF2B5EF4-FFF2-40B4-BE49-F238E27FC236}">
                  <a16:creationId xmlns:a16="http://schemas.microsoft.com/office/drawing/2014/main" xmlns="" id="{98F9AF61-A9ED-4A71-8535-221C160EE654}"/>
                </a:ext>
              </a:extLst>
            </p:cNvPr>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Block Arc 121">
              <a:extLst>
                <a:ext uri="{FF2B5EF4-FFF2-40B4-BE49-F238E27FC236}">
                  <a16:creationId xmlns:a16="http://schemas.microsoft.com/office/drawing/2014/main" xmlns="" id="{07D556DF-1813-4AD1-A4BA-E55397897FB5}"/>
                </a:ext>
              </a:extLst>
            </p:cNvPr>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3" name="Block Arc 122">
              <a:extLst>
                <a:ext uri="{FF2B5EF4-FFF2-40B4-BE49-F238E27FC236}">
                  <a16:creationId xmlns:a16="http://schemas.microsoft.com/office/drawing/2014/main" xmlns="" id="{C6D0FACD-4DE8-449E-88AF-9A6BD9972B25}"/>
                </a:ext>
              </a:extLst>
            </p:cNvPr>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4" name="Block Arc 123">
              <a:extLst>
                <a:ext uri="{FF2B5EF4-FFF2-40B4-BE49-F238E27FC236}">
                  <a16:creationId xmlns:a16="http://schemas.microsoft.com/office/drawing/2014/main" xmlns="" id="{8114235F-10F4-4EBD-AC3D-D04BFA0F454B}"/>
                </a:ext>
              </a:extLst>
            </p:cNvPr>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5" name="Block Arc 124">
              <a:extLst>
                <a:ext uri="{FF2B5EF4-FFF2-40B4-BE49-F238E27FC236}">
                  <a16:creationId xmlns:a16="http://schemas.microsoft.com/office/drawing/2014/main" xmlns="" id="{4A8EBEAE-C8BD-4758-A2C9-280FCDFFF6DF}"/>
                </a:ext>
              </a:extLst>
            </p:cNvPr>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6" name="Block Arc 125">
              <a:extLst>
                <a:ext uri="{FF2B5EF4-FFF2-40B4-BE49-F238E27FC236}">
                  <a16:creationId xmlns:a16="http://schemas.microsoft.com/office/drawing/2014/main" xmlns="" id="{5F66298D-0331-4CB4-95EE-BFC9664E3E6B}"/>
                </a:ext>
              </a:extLst>
            </p:cNvPr>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7" name="Block Arc 126">
              <a:extLst>
                <a:ext uri="{FF2B5EF4-FFF2-40B4-BE49-F238E27FC236}">
                  <a16:creationId xmlns:a16="http://schemas.microsoft.com/office/drawing/2014/main" xmlns="" id="{23C4AF3A-1910-484A-92EB-3BE77FD30753}"/>
                </a:ext>
              </a:extLst>
            </p:cNvPr>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8" name="Block Arc 127">
              <a:extLst>
                <a:ext uri="{FF2B5EF4-FFF2-40B4-BE49-F238E27FC236}">
                  <a16:creationId xmlns:a16="http://schemas.microsoft.com/office/drawing/2014/main" xmlns="" id="{0B7CE71D-738D-4371-99D9-738255A70D5C}"/>
                </a:ext>
              </a:extLst>
            </p:cNvPr>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9" name="Block Arc 128">
              <a:extLst>
                <a:ext uri="{FF2B5EF4-FFF2-40B4-BE49-F238E27FC236}">
                  <a16:creationId xmlns:a16="http://schemas.microsoft.com/office/drawing/2014/main" xmlns="" id="{69199D51-02C0-4538-A2D8-223BCEB19556}"/>
                </a:ext>
              </a:extLst>
            </p:cNvPr>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30" name="Block Arc 129">
              <a:extLst>
                <a:ext uri="{FF2B5EF4-FFF2-40B4-BE49-F238E27FC236}">
                  <a16:creationId xmlns:a16="http://schemas.microsoft.com/office/drawing/2014/main" xmlns="" id="{EF419BE7-AD5B-4DE4-BED7-8BED140E6788}"/>
                </a:ext>
              </a:extLst>
            </p:cNvPr>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31" name="Freeform: Shape 130">
              <a:extLst>
                <a:ext uri="{FF2B5EF4-FFF2-40B4-BE49-F238E27FC236}">
                  <a16:creationId xmlns:a16="http://schemas.microsoft.com/office/drawing/2014/main" xmlns="" id="{D3A08608-4DC2-426C-8FF3-B93742BCD3AB}"/>
                </a:ext>
              </a:extLst>
            </p:cNvPr>
            <p:cNvSpPr/>
            <p:nvPr/>
          </p:nvSpPr>
          <p:spPr>
            <a:xfrm>
              <a:off x="6736386" y="586588"/>
              <a:ext cx="2414761" cy="1391503"/>
            </a:xfrm>
            <a:custGeom>
              <a:avLst/>
              <a:gdLst>
                <a:gd name="connsiteX0" fmla="*/ 61784 w 2414760"/>
                <a:gd name="connsiteY0" fmla="*/ 614680 h 726440"/>
                <a:gd name="connsiteX1" fmla="*/ 56704 w 2414760"/>
                <a:gd name="connsiteY1" fmla="*/ 416560 h 726440"/>
                <a:gd name="connsiteX2" fmla="*/ 41464 w 2414760"/>
                <a:gd name="connsiteY2" fmla="*/ 396240 h 726440"/>
                <a:gd name="connsiteX3" fmla="*/ 26224 w 2414760"/>
                <a:gd name="connsiteY3" fmla="*/ 360680 h 726440"/>
                <a:gd name="connsiteX4" fmla="*/ 5904 w 2414760"/>
                <a:gd name="connsiteY4" fmla="*/ 299720 h 726440"/>
                <a:gd name="connsiteX5" fmla="*/ 16064 w 2414760"/>
                <a:gd name="connsiteY5" fmla="*/ 81280 h 726440"/>
                <a:gd name="connsiteX6" fmla="*/ 36384 w 2414760"/>
                <a:gd name="connsiteY6" fmla="*/ 50800 h 726440"/>
                <a:gd name="connsiteX7" fmla="*/ 71944 w 2414760"/>
                <a:gd name="connsiteY7" fmla="*/ 25400 h 726440"/>
                <a:gd name="connsiteX8" fmla="*/ 137984 w 2414760"/>
                <a:gd name="connsiteY8" fmla="*/ 0 h 726440"/>
                <a:gd name="connsiteX9" fmla="*/ 280224 w 2414760"/>
                <a:gd name="connsiteY9" fmla="*/ 30480 h 726440"/>
                <a:gd name="connsiteX10" fmla="*/ 331024 w 2414760"/>
                <a:gd name="connsiteY10" fmla="*/ 60960 h 726440"/>
                <a:gd name="connsiteX11" fmla="*/ 356424 w 2414760"/>
                <a:gd name="connsiteY11" fmla="*/ 71120 h 726440"/>
                <a:gd name="connsiteX12" fmla="*/ 590104 w 2414760"/>
                <a:gd name="connsiteY12" fmla="*/ 66040 h 726440"/>
                <a:gd name="connsiteX13" fmla="*/ 747584 w 2414760"/>
                <a:gd name="connsiteY13" fmla="*/ 55880 h 726440"/>
                <a:gd name="connsiteX14" fmla="*/ 899984 w 2414760"/>
                <a:gd name="connsiteY14" fmla="*/ 66040 h 726440"/>
                <a:gd name="connsiteX15" fmla="*/ 915224 w 2414760"/>
                <a:gd name="connsiteY15" fmla="*/ 91440 h 726440"/>
                <a:gd name="connsiteX16" fmla="*/ 950784 w 2414760"/>
                <a:gd name="connsiteY16" fmla="*/ 142240 h 726440"/>
                <a:gd name="connsiteX17" fmla="*/ 991424 w 2414760"/>
                <a:gd name="connsiteY17" fmla="*/ 132080 h 726440"/>
                <a:gd name="connsiteX18" fmla="*/ 1067624 w 2414760"/>
                <a:gd name="connsiteY18" fmla="*/ 96520 h 726440"/>
                <a:gd name="connsiteX19" fmla="*/ 1113344 w 2414760"/>
                <a:gd name="connsiteY19" fmla="*/ 91440 h 726440"/>
                <a:gd name="connsiteX20" fmla="*/ 1372424 w 2414760"/>
                <a:gd name="connsiteY20" fmla="*/ 101600 h 726440"/>
                <a:gd name="connsiteX21" fmla="*/ 1438464 w 2414760"/>
                <a:gd name="connsiteY21" fmla="*/ 111760 h 726440"/>
                <a:gd name="connsiteX22" fmla="*/ 1570544 w 2414760"/>
                <a:gd name="connsiteY22" fmla="*/ 121920 h 726440"/>
                <a:gd name="connsiteX23" fmla="*/ 1621344 w 2414760"/>
                <a:gd name="connsiteY23" fmla="*/ 132080 h 726440"/>
                <a:gd name="connsiteX24" fmla="*/ 1651824 w 2414760"/>
                <a:gd name="connsiteY24" fmla="*/ 147320 h 726440"/>
                <a:gd name="connsiteX25" fmla="*/ 1687384 w 2414760"/>
                <a:gd name="connsiteY25" fmla="*/ 157480 h 726440"/>
                <a:gd name="connsiteX26" fmla="*/ 1941384 w 2414760"/>
                <a:gd name="connsiteY26" fmla="*/ 137160 h 726440"/>
                <a:gd name="connsiteX27" fmla="*/ 2012504 w 2414760"/>
                <a:gd name="connsiteY27" fmla="*/ 101600 h 726440"/>
                <a:gd name="connsiteX28" fmla="*/ 2180144 w 2414760"/>
                <a:gd name="connsiteY28" fmla="*/ 71120 h 726440"/>
                <a:gd name="connsiteX29" fmla="*/ 2327464 w 2414760"/>
                <a:gd name="connsiteY29" fmla="*/ 106680 h 726440"/>
                <a:gd name="connsiteX30" fmla="*/ 2408744 w 2414760"/>
                <a:gd name="connsiteY30" fmla="*/ 269240 h 726440"/>
                <a:gd name="connsiteX31" fmla="*/ 2403664 w 2414760"/>
                <a:gd name="connsiteY31" fmla="*/ 401320 h 726440"/>
                <a:gd name="connsiteX32" fmla="*/ 2373184 w 2414760"/>
                <a:gd name="connsiteY32" fmla="*/ 482600 h 726440"/>
                <a:gd name="connsiteX33" fmla="*/ 2342704 w 2414760"/>
                <a:gd name="connsiteY33" fmla="*/ 513080 h 726440"/>
                <a:gd name="connsiteX34" fmla="*/ 2302064 w 2414760"/>
                <a:gd name="connsiteY34" fmla="*/ 558800 h 726440"/>
                <a:gd name="connsiteX35" fmla="*/ 2159824 w 2414760"/>
                <a:gd name="connsiteY35" fmla="*/ 599440 h 726440"/>
                <a:gd name="connsiteX36" fmla="*/ 2098864 w 2414760"/>
                <a:gd name="connsiteY36" fmla="*/ 609600 h 726440"/>
                <a:gd name="connsiteX37" fmla="*/ 2083624 w 2414760"/>
                <a:gd name="connsiteY37" fmla="*/ 614680 h 726440"/>
                <a:gd name="connsiteX38" fmla="*/ 1900744 w 2414760"/>
                <a:gd name="connsiteY38" fmla="*/ 629920 h 726440"/>
                <a:gd name="connsiteX39" fmla="*/ 1885504 w 2414760"/>
                <a:gd name="connsiteY39" fmla="*/ 645160 h 726440"/>
                <a:gd name="connsiteX40" fmla="*/ 1829624 w 2414760"/>
                <a:gd name="connsiteY40" fmla="*/ 655320 h 726440"/>
                <a:gd name="connsiteX41" fmla="*/ 1799144 w 2414760"/>
                <a:gd name="connsiteY41" fmla="*/ 665480 h 726440"/>
                <a:gd name="connsiteX42" fmla="*/ 1728024 w 2414760"/>
                <a:gd name="connsiteY42" fmla="*/ 695960 h 726440"/>
                <a:gd name="connsiteX43" fmla="*/ 1682304 w 2414760"/>
                <a:gd name="connsiteY43" fmla="*/ 721360 h 726440"/>
                <a:gd name="connsiteX44" fmla="*/ 1631504 w 2414760"/>
                <a:gd name="connsiteY44" fmla="*/ 726440 h 726440"/>
                <a:gd name="connsiteX45" fmla="*/ 1575624 w 2414760"/>
                <a:gd name="connsiteY45" fmla="*/ 711200 h 726440"/>
                <a:gd name="connsiteX46" fmla="*/ 1560384 w 2414760"/>
                <a:gd name="connsiteY46" fmla="*/ 690880 h 726440"/>
                <a:gd name="connsiteX47" fmla="*/ 1550224 w 2414760"/>
                <a:gd name="connsiteY47" fmla="*/ 655320 h 726440"/>
                <a:gd name="connsiteX48" fmla="*/ 1524824 w 2414760"/>
                <a:gd name="connsiteY48" fmla="*/ 599440 h 726440"/>
                <a:gd name="connsiteX49" fmla="*/ 1463864 w 2414760"/>
                <a:gd name="connsiteY49" fmla="*/ 584200 h 726440"/>
                <a:gd name="connsiteX50" fmla="*/ 1443544 w 2414760"/>
                <a:gd name="connsiteY50" fmla="*/ 579120 h 726440"/>
                <a:gd name="connsiteX51" fmla="*/ 1016824 w 2414760"/>
                <a:gd name="connsiteY51" fmla="*/ 574040 h 726440"/>
                <a:gd name="connsiteX52" fmla="*/ 747584 w 2414760"/>
                <a:gd name="connsiteY52" fmla="*/ 568960 h 726440"/>
                <a:gd name="connsiteX53" fmla="*/ 554544 w 2414760"/>
                <a:gd name="connsiteY53" fmla="*/ 594360 h 726440"/>
                <a:gd name="connsiteX54" fmla="*/ 544384 w 2414760"/>
                <a:gd name="connsiteY54" fmla="*/ 624840 h 726440"/>
                <a:gd name="connsiteX55" fmla="*/ 529144 w 2414760"/>
                <a:gd name="connsiteY55" fmla="*/ 650240 h 726440"/>
                <a:gd name="connsiteX56" fmla="*/ 437704 w 2414760"/>
                <a:gd name="connsiteY56" fmla="*/ 670560 h 726440"/>
                <a:gd name="connsiteX57" fmla="*/ 320864 w 2414760"/>
                <a:gd name="connsiteY57" fmla="*/ 645160 h 726440"/>
                <a:gd name="connsiteX58" fmla="*/ 290384 w 2414760"/>
                <a:gd name="connsiteY58" fmla="*/ 624840 h 726440"/>
                <a:gd name="connsiteX59" fmla="*/ 264984 w 2414760"/>
                <a:gd name="connsiteY59" fmla="*/ 609600 h 726440"/>
                <a:gd name="connsiteX60" fmla="*/ 198944 w 2414760"/>
                <a:gd name="connsiteY60" fmla="*/ 614680 h 726440"/>
                <a:gd name="connsiteX61" fmla="*/ 163384 w 2414760"/>
                <a:gd name="connsiteY61" fmla="*/ 624840 h 726440"/>
                <a:gd name="connsiteX62" fmla="*/ 61784 w 2414760"/>
                <a:gd name="connsiteY62" fmla="*/ 614680 h 72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14760" h="726440">
                  <a:moveTo>
                    <a:pt x="61784" y="614680"/>
                  </a:moveTo>
                  <a:cubicBezTo>
                    <a:pt x="44004" y="579967"/>
                    <a:pt x="62823" y="482338"/>
                    <a:pt x="56704" y="416560"/>
                  </a:cubicBezTo>
                  <a:cubicBezTo>
                    <a:pt x="55920" y="408130"/>
                    <a:pt x="45518" y="403673"/>
                    <a:pt x="41464" y="396240"/>
                  </a:cubicBezTo>
                  <a:cubicBezTo>
                    <a:pt x="35289" y="384919"/>
                    <a:pt x="31013" y="372654"/>
                    <a:pt x="26224" y="360680"/>
                  </a:cubicBezTo>
                  <a:cubicBezTo>
                    <a:pt x="10498" y="321366"/>
                    <a:pt x="13544" y="330281"/>
                    <a:pt x="5904" y="299720"/>
                  </a:cubicBezTo>
                  <a:cubicBezTo>
                    <a:pt x="2800" y="212803"/>
                    <a:pt x="-10064" y="159664"/>
                    <a:pt x="16064" y="81280"/>
                  </a:cubicBezTo>
                  <a:cubicBezTo>
                    <a:pt x="19925" y="69696"/>
                    <a:pt x="27750" y="59434"/>
                    <a:pt x="36384" y="50800"/>
                  </a:cubicBezTo>
                  <a:cubicBezTo>
                    <a:pt x="46684" y="40500"/>
                    <a:pt x="59453" y="32894"/>
                    <a:pt x="71944" y="25400"/>
                  </a:cubicBezTo>
                  <a:cubicBezTo>
                    <a:pt x="108216" y="3637"/>
                    <a:pt x="104625" y="6672"/>
                    <a:pt x="137984" y="0"/>
                  </a:cubicBezTo>
                  <a:cubicBezTo>
                    <a:pt x="185397" y="10160"/>
                    <a:pt x="233349" y="18072"/>
                    <a:pt x="280224" y="30480"/>
                  </a:cubicBezTo>
                  <a:cubicBezTo>
                    <a:pt x="313869" y="39386"/>
                    <a:pt x="304902" y="46448"/>
                    <a:pt x="331024" y="60960"/>
                  </a:cubicBezTo>
                  <a:cubicBezTo>
                    <a:pt x="338995" y="65389"/>
                    <a:pt x="347957" y="67733"/>
                    <a:pt x="356424" y="71120"/>
                  </a:cubicBezTo>
                  <a:lnTo>
                    <a:pt x="590104" y="66040"/>
                  </a:lnTo>
                  <a:cubicBezTo>
                    <a:pt x="625073" y="64930"/>
                    <a:pt x="709613" y="58592"/>
                    <a:pt x="747584" y="55880"/>
                  </a:cubicBezTo>
                  <a:cubicBezTo>
                    <a:pt x="806167" y="46116"/>
                    <a:pt x="816735" y="41374"/>
                    <a:pt x="899984" y="66040"/>
                  </a:cubicBezTo>
                  <a:cubicBezTo>
                    <a:pt x="909451" y="68845"/>
                    <a:pt x="911335" y="82365"/>
                    <a:pt x="915224" y="91440"/>
                  </a:cubicBezTo>
                  <a:cubicBezTo>
                    <a:pt x="938255" y="145179"/>
                    <a:pt x="912453" y="132657"/>
                    <a:pt x="950784" y="142240"/>
                  </a:cubicBezTo>
                  <a:cubicBezTo>
                    <a:pt x="964331" y="138853"/>
                    <a:pt x="978349" y="136983"/>
                    <a:pt x="991424" y="132080"/>
                  </a:cubicBezTo>
                  <a:cubicBezTo>
                    <a:pt x="1012755" y="124081"/>
                    <a:pt x="1044405" y="102325"/>
                    <a:pt x="1067624" y="96520"/>
                  </a:cubicBezTo>
                  <a:cubicBezTo>
                    <a:pt x="1082500" y="92801"/>
                    <a:pt x="1098104" y="93133"/>
                    <a:pt x="1113344" y="91440"/>
                  </a:cubicBezTo>
                  <a:cubicBezTo>
                    <a:pt x="1199704" y="94827"/>
                    <a:pt x="1286166" y="96209"/>
                    <a:pt x="1372424" y="101600"/>
                  </a:cubicBezTo>
                  <a:cubicBezTo>
                    <a:pt x="1394653" y="102989"/>
                    <a:pt x="1416308" y="109488"/>
                    <a:pt x="1438464" y="111760"/>
                  </a:cubicBezTo>
                  <a:cubicBezTo>
                    <a:pt x="1482390" y="116265"/>
                    <a:pt x="1526517" y="118533"/>
                    <a:pt x="1570544" y="121920"/>
                  </a:cubicBezTo>
                  <a:cubicBezTo>
                    <a:pt x="1587477" y="125307"/>
                    <a:pt x="1604861" y="126929"/>
                    <a:pt x="1621344" y="132080"/>
                  </a:cubicBezTo>
                  <a:cubicBezTo>
                    <a:pt x="1632186" y="135468"/>
                    <a:pt x="1641222" y="143242"/>
                    <a:pt x="1651824" y="147320"/>
                  </a:cubicBezTo>
                  <a:cubicBezTo>
                    <a:pt x="1663330" y="151745"/>
                    <a:pt x="1675531" y="154093"/>
                    <a:pt x="1687384" y="157480"/>
                  </a:cubicBezTo>
                  <a:cubicBezTo>
                    <a:pt x="1772051" y="150707"/>
                    <a:pt x="1856930" y="146209"/>
                    <a:pt x="1941384" y="137160"/>
                  </a:cubicBezTo>
                  <a:cubicBezTo>
                    <a:pt x="1974260" y="133638"/>
                    <a:pt x="1981814" y="115240"/>
                    <a:pt x="2012504" y="101600"/>
                  </a:cubicBezTo>
                  <a:cubicBezTo>
                    <a:pt x="2060251" y="80379"/>
                    <a:pt x="2136136" y="76860"/>
                    <a:pt x="2180144" y="71120"/>
                  </a:cubicBezTo>
                  <a:cubicBezTo>
                    <a:pt x="2229251" y="82973"/>
                    <a:pt x="2284441" y="80204"/>
                    <a:pt x="2327464" y="106680"/>
                  </a:cubicBezTo>
                  <a:cubicBezTo>
                    <a:pt x="2354916" y="123573"/>
                    <a:pt x="2396347" y="238247"/>
                    <a:pt x="2408744" y="269240"/>
                  </a:cubicBezTo>
                  <a:cubicBezTo>
                    <a:pt x="2417554" y="330912"/>
                    <a:pt x="2417360" y="308871"/>
                    <a:pt x="2403664" y="401320"/>
                  </a:cubicBezTo>
                  <a:cubicBezTo>
                    <a:pt x="2399688" y="428158"/>
                    <a:pt x="2389057" y="460378"/>
                    <a:pt x="2373184" y="482600"/>
                  </a:cubicBezTo>
                  <a:cubicBezTo>
                    <a:pt x="2364833" y="494292"/>
                    <a:pt x="2352369" y="502448"/>
                    <a:pt x="2342704" y="513080"/>
                  </a:cubicBezTo>
                  <a:cubicBezTo>
                    <a:pt x="2335612" y="520881"/>
                    <a:pt x="2313078" y="552969"/>
                    <a:pt x="2302064" y="558800"/>
                  </a:cubicBezTo>
                  <a:cubicBezTo>
                    <a:pt x="2253689" y="584410"/>
                    <a:pt x="2213199" y="589556"/>
                    <a:pt x="2159824" y="599440"/>
                  </a:cubicBezTo>
                  <a:cubicBezTo>
                    <a:pt x="2139568" y="603191"/>
                    <a:pt x="2119064" y="605560"/>
                    <a:pt x="2098864" y="609600"/>
                  </a:cubicBezTo>
                  <a:cubicBezTo>
                    <a:pt x="2093613" y="610650"/>
                    <a:pt x="2088951" y="614134"/>
                    <a:pt x="2083624" y="614680"/>
                  </a:cubicBezTo>
                  <a:cubicBezTo>
                    <a:pt x="2022772" y="620921"/>
                    <a:pt x="1961704" y="624840"/>
                    <a:pt x="1900744" y="629920"/>
                  </a:cubicBezTo>
                  <a:cubicBezTo>
                    <a:pt x="1895664" y="635000"/>
                    <a:pt x="1892270" y="642744"/>
                    <a:pt x="1885504" y="645160"/>
                  </a:cubicBezTo>
                  <a:cubicBezTo>
                    <a:pt x="1867675" y="651528"/>
                    <a:pt x="1848053" y="650984"/>
                    <a:pt x="1829624" y="655320"/>
                  </a:cubicBezTo>
                  <a:cubicBezTo>
                    <a:pt x="1819199" y="657773"/>
                    <a:pt x="1809088" y="661503"/>
                    <a:pt x="1799144" y="665480"/>
                  </a:cubicBezTo>
                  <a:cubicBezTo>
                    <a:pt x="1775197" y="675059"/>
                    <a:pt x="1750570" y="683434"/>
                    <a:pt x="1728024" y="695960"/>
                  </a:cubicBezTo>
                  <a:cubicBezTo>
                    <a:pt x="1712784" y="704427"/>
                    <a:pt x="1698929" y="716110"/>
                    <a:pt x="1682304" y="721360"/>
                  </a:cubicBezTo>
                  <a:cubicBezTo>
                    <a:pt x="1666076" y="726485"/>
                    <a:pt x="1648437" y="724747"/>
                    <a:pt x="1631504" y="726440"/>
                  </a:cubicBezTo>
                  <a:cubicBezTo>
                    <a:pt x="1612877" y="721360"/>
                    <a:pt x="1592893" y="719834"/>
                    <a:pt x="1575624" y="711200"/>
                  </a:cubicBezTo>
                  <a:cubicBezTo>
                    <a:pt x="1568051" y="707414"/>
                    <a:pt x="1563888" y="698588"/>
                    <a:pt x="1560384" y="690880"/>
                  </a:cubicBezTo>
                  <a:cubicBezTo>
                    <a:pt x="1555283" y="679657"/>
                    <a:pt x="1553214" y="667280"/>
                    <a:pt x="1550224" y="655320"/>
                  </a:cubicBezTo>
                  <a:cubicBezTo>
                    <a:pt x="1544657" y="633054"/>
                    <a:pt x="1547235" y="615739"/>
                    <a:pt x="1524824" y="599440"/>
                  </a:cubicBezTo>
                  <a:cubicBezTo>
                    <a:pt x="1516955" y="593717"/>
                    <a:pt x="1476143" y="586929"/>
                    <a:pt x="1463864" y="584200"/>
                  </a:cubicBezTo>
                  <a:cubicBezTo>
                    <a:pt x="1457048" y="582685"/>
                    <a:pt x="1450524" y="579279"/>
                    <a:pt x="1443544" y="579120"/>
                  </a:cubicBezTo>
                  <a:cubicBezTo>
                    <a:pt x="1301331" y="575888"/>
                    <a:pt x="1159059" y="576116"/>
                    <a:pt x="1016824" y="574040"/>
                  </a:cubicBezTo>
                  <a:lnTo>
                    <a:pt x="747584" y="568960"/>
                  </a:lnTo>
                  <a:cubicBezTo>
                    <a:pt x="683237" y="577427"/>
                    <a:pt x="617122" y="577151"/>
                    <a:pt x="554544" y="594360"/>
                  </a:cubicBezTo>
                  <a:cubicBezTo>
                    <a:pt x="544218" y="597200"/>
                    <a:pt x="548816" y="615090"/>
                    <a:pt x="544384" y="624840"/>
                  </a:cubicBezTo>
                  <a:cubicBezTo>
                    <a:pt x="540298" y="633829"/>
                    <a:pt x="537129" y="644433"/>
                    <a:pt x="529144" y="650240"/>
                  </a:cubicBezTo>
                  <a:cubicBezTo>
                    <a:pt x="504342" y="668278"/>
                    <a:pt x="465529" y="667778"/>
                    <a:pt x="437704" y="670560"/>
                  </a:cubicBezTo>
                  <a:cubicBezTo>
                    <a:pt x="347567" y="660545"/>
                    <a:pt x="368982" y="675781"/>
                    <a:pt x="320864" y="645160"/>
                  </a:cubicBezTo>
                  <a:cubicBezTo>
                    <a:pt x="310562" y="638604"/>
                    <a:pt x="300686" y="631396"/>
                    <a:pt x="290384" y="624840"/>
                  </a:cubicBezTo>
                  <a:cubicBezTo>
                    <a:pt x="282054" y="619539"/>
                    <a:pt x="264984" y="609600"/>
                    <a:pt x="264984" y="609600"/>
                  </a:cubicBezTo>
                  <a:cubicBezTo>
                    <a:pt x="242971" y="611293"/>
                    <a:pt x="220778" y="611405"/>
                    <a:pt x="198944" y="614680"/>
                  </a:cubicBezTo>
                  <a:cubicBezTo>
                    <a:pt x="186753" y="616509"/>
                    <a:pt x="175712" y="624840"/>
                    <a:pt x="163384" y="624840"/>
                  </a:cubicBezTo>
                  <a:cubicBezTo>
                    <a:pt x="131033" y="624840"/>
                    <a:pt x="79564" y="649393"/>
                    <a:pt x="61784" y="61468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TextBox 131">
              <a:extLst>
                <a:ext uri="{FF2B5EF4-FFF2-40B4-BE49-F238E27FC236}">
                  <a16:creationId xmlns:a16="http://schemas.microsoft.com/office/drawing/2014/main" xmlns="" id="{0A52D47A-0911-4955-B3BE-DE32F074EE73}"/>
                </a:ext>
              </a:extLst>
            </p:cNvPr>
            <p:cNvSpPr txBox="1"/>
            <p:nvPr/>
          </p:nvSpPr>
          <p:spPr>
            <a:xfrm>
              <a:off x="6779251" y="791409"/>
              <a:ext cx="2728456" cy="96044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 </a:t>
              </a:r>
              <a:r>
                <a:rPr lang="en-US" sz="2400" dirty="0" err="1">
                  <a:latin typeface="Arial" panose="020B0604020202020204" pitchFamily="34" charset="0"/>
                  <a:cs typeface="Arial" panose="020B0604020202020204" pitchFamily="34" charset="0"/>
                </a:rPr>
                <a:t>Biểu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thái</a:t>
              </a:r>
              <a:endParaRPr lang="en-US" sz="2400" dirty="0">
                <a:latin typeface="Arial" panose="020B0604020202020204" pitchFamily="34" charset="0"/>
                <a:cs typeface="Arial" panose="020B0604020202020204" pitchFamily="34" charset="0"/>
              </a:endParaRPr>
            </a:p>
          </p:txBody>
        </p:sp>
        <p:sp>
          <p:nvSpPr>
            <p:cNvPr id="133" name="Rectangle 132">
              <a:extLst>
                <a:ext uri="{FF2B5EF4-FFF2-40B4-BE49-F238E27FC236}">
                  <a16:creationId xmlns:a16="http://schemas.microsoft.com/office/drawing/2014/main" xmlns="" id="{832709BE-F89D-4871-BE6B-5920E0859B62}"/>
                </a:ext>
              </a:extLst>
            </p:cNvPr>
            <p:cNvSpPr/>
            <p:nvPr/>
          </p:nvSpPr>
          <p:spPr>
            <a:xfrm>
              <a:off x="8495337" y="5037925"/>
              <a:ext cx="2976423" cy="1237978"/>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Trạng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thái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thông</a:t>
              </a:r>
              <a:r>
                <a:rPr lang="en-US" sz="2000" dirty="0">
                  <a:solidFill>
                    <a:schemeClr val="tx1"/>
                  </a:solidFill>
                  <a:latin typeface="Arial" panose="020B0604020202020204" pitchFamily="34" charset="0"/>
                  <a:cs typeface="Arial" panose="020B0604020202020204" pitchFamily="34" charset="0"/>
                </a:rPr>
                <a:t> tin </a:t>
              </a:r>
              <a:r>
                <a:rPr lang="en-US" sz="2000" dirty="0" err="1">
                  <a:solidFill>
                    <a:schemeClr val="tx1"/>
                  </a:solidFill>
                  <a:latin typeface="Arial" panose="020B0604020202020204" pitchFamily="34" charset="0"/>
                  <a:cs typeface="Arial" panose="020B0604020202020204" pitchFamily="34" charset="0"/>
                </a:rPr>
                <a:t>khen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thưởng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kỷ</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luật</a:t>
              </a:r>
              <a:endParaRPr lang="vi-VN" sz="2000" dirty="0">
                <a:solidFill>
                  <a:schemeClr val="tx1"/>
                </a:solidFill>
                <a:latin typeface="Arial" panose="020B0604020202020204" pitchFamily="34" charset="0"/>
                <a:cs typeface="Arial" panose="020B0604020202020204" pitchFamily="34" charset="0"/>
              </a:endParaRPr>
            </a:p>
          </p:txBody>
        </p:sp>
        <p:sp>
          <p:nvSpPr>
            <p:cNvPr id="134" name="Rectangle 133">
              <a:extLst>
                <a:ext uri="{FF2B5EF4-FFF2-40B4-BE49-F238E27FC236}">
                  <a16:creationId xmlns:a16="http://schemas.microsoft.com/office/drawing/2014/main" xmlns="" id="{1A0C7BCD-C337-4C6D-A4C2-0BCB4267D86D}"/>
                </a:ext>
              </a:extLst>
            </p:cNvPr>
            <p:cNvSpPr/>
            <p:nvPr/>
          </p:nvSpPr>
          <p:spPr>
            <a:xfrm>
              <a:off x="6763696" y="3721875"/>
              <a:ext cx="2605139" cy="1109681"/>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 </a:t>
              </a:r>
              <a:r>
                <a:rPr lang="en-US" sz="2000" dirty="0" err="1">
                  <a:solidFill>
                    <a:schemeClr val="tx1"/>
                  </a:solidFill>
                </a:rPr>
                <a:t>Trạng</a:t>
              </a:r>
              <a:r>
                <a:rPr lang="en-US" sz="2000" dirty="0">
                  <a:solidFill>
                    <a:schemeClr val="tx1"/>
                  </a:solidFill>
                </a:rPr>
                <a:t> </a:t>
              </a:r>
              <a:r>
                <a:rPr lang="en-US" sz="2000" dirty="0" err="1">
                  <a:solidFill>
                    <a:schemeClr val="tx1"/>
                  </a:solidFill>
                </a:rPr>
                <a:t>thái</a:t>
              </a:r>
              <a:r>
                <a:rPr lang="en-US" sz="2000" dirty="0">
                  <a:solidFill>
                    <a:schemeClr val="tx1"/>
                  </a:solidFill>
                </a:rPr>
                <a:t> </a:t>
              </a:r>
              <a:r>
                <a:rPr lang="en-US" sz="2000" dirty="0" err="1">
                  <a:solidFill>
                    <a:schemeClr val="tx1"/>
                  </a:solidFill>
                </a:rPr>
                <a:t>thông</a:t>
              </a:r>
              <a:r>
                <a:rPr lang="en-US" sz="2000" dirty="0">
                  <a:solidFill>
                    <a:schemeClr val="tx1"/>
                  </a:solidFill>
                </a:rPr>
                <a:t> tin </a:t>
              </a:r>
              <a:r>
                <a:rPr lang="en-US" sz="2000" dirty="0" err="1">
                  <a:solidFill>
                    <a:schemeClr val="tx1"/>
                  </a:solidFill>
                </a:rPr>
                <a:t>hồ</a:t>
              </a:r>
              <a:r>
                <a:rPr lang="en-US" sz="2000" dirty="0">
                  <a:solidFill>
                    <a:schemeClr val="tx1"/>
                  </a:solidFill>
                </a:rPr>
                <a:t> </a:t>
              </a:r>
              <a:r>
                <a:rPr lang="en-US" sz="2000" dirty="0" err="1">
                  <a:solidFill>
                    <a:schemeClr val="tx1"/>
                  </a:solidFill>
                </a:rPr>
                <a:t>sơ</a:t>
              </a:r>
              <a:r>
                <a:rPr lang="en-US" sz="2000" dirty="0">
                  <a:solidFill>
                    <a:schemeClr val="tx1"/>
                  </a:solidFill>
                </a:rPr>
                <a:t> </a:t>
              </a:r>
              <a:r>
                <a:rPr lang="en-US" sz="2000" dirty="0" err="1">
                  <a:solidFill>
                    <a:schemeClr val="tx1"/>
                  </a:solidFill>
                </a:rPr>
                <a:t>nhân</a:t>
              </a:r>
              <a:r>
                <a:rPr lang="en-US" sz="2000" dirty="0">
                  <a:solidFill>
                    <a:schemeClr val="tx1"/>
                  </a:solidFill>
                </a:rPr>
                <a:t> </a:t>
              </a:r>
              <a:r>
                <a:rPr lang="en-US" sz="2000" dirty="0" err="1">
                  <a:solidFill>
                    <a:schemeClr val="tx1"/>
                  </a:solidFill>
                </a:rPr>
                <a:t>viên</a:t>
              </a:r>
              <a:endParaRPr lang="vi-VN" sz="2000" dirty="0">
                <a:solidFill>
                  <a:schemeClr val="tx1"/>
                </a:solidFill>
              </a:endParaRPr>
            </a:p>
          </p:txBody>
        </p:sp>
        <p:sp>
          <p:nvSpPr>
            <p:cNvPr id="135" name="Rectangle: Rounded Corners 134">
              <a:extLst>
                <a:ext uri="{FF2B5EF4-FFF2-40B4-BE49-F238E27FC236}">
                  <a16:creationId xmlns:a16="http://schemas.microsoft.com/office/drawing/2014/main" xmlns="" id="{6A096185-1AB1-4066-A0CA-8D46DC216281}"/>
                </a:ext>
              </a:extLst>
            </p:cNvPr>
            <p:cNvSpPr/>
            <p:nvPr/>
          </p:nvSpPr>
          <p:spPr>
            <a:xfrm>
              <a:off x="9410892" y="2013320"/>
              <a:ext cx="1326828" cy="1497188"/>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Trạng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thái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nhập</a:t>
              </a:r>
              <a:endParaRPr lang="en-US" dirty="0">
                <a:solidFill>
                  <a:schemeClr val="tx1"/>
                </a:solidFill>
                <a:latin typeface="Arial" panose="020B0604020202020204" pitchFamily="34" charset="0"/>
                <a:cs typeface="Arial" panose="020B0604020202020204" pitchFamily="34" charset="0"/>
              </a:endParaRPr>
            </a:p>
          </p:txBody>
        </p:sp>
        <p:pic>
          <p:nvPicPr>
            <p:cNvPr id="136" name="Graphic 135" descr="A snowflake">
              <a:extLst>
                <a:ext uri="{FF2B5EF4-FFF2-40B4-BE49-F238E27FC236}">
                  <a16:creationId xmlns:a16="http://schemas.microsoft.com/office/drawing/2014/main" xmlns="" id="{65E7FBC0-9BC1-45B1-A37B-E0F37B284811}"/>
                </a:ext>
              </a:extLst>
            </p:cNvPr>
            <p:cNvPicPr>
              <a:picLocks noChangeAspect="1"/>
            </p:cNvPicPr>
            <p:nvPr/>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xmlns="" r:embed="rId50"/>
                </a:ext>
              </a:extLst>
            </a:blip>
            <a:stretch>
              <a:fillRect/>
            </a:stretch>
          </p:blipFill>
          <p:spPr>
            <a:xfrm rot="20184980">
              <a:off x="1294563" y="2952952"/>
              <a:ext cx="399692" cy="399692"/>
            </a:xfrm>
            <a:prstGeom prst="rect">
              <a:avLst/>
            </a:prstGeom>
          </p:spPr>
        </p:pic>
        <p:pic>
          <p:nvPicPr>
            <p:cNvPr id="137" name="Graphic 136" descr="A snowflake">
              <a:extLst>
                <a:ext uri="{FF2B5EF4-FFF2-40B4-BE49-F238E27FC236}">
                  <a16:creationId xmlns:a16="http://schemas.microsoft.com/office/drawing/2014/main" xmlns="" id="{D64618E5-32BE-4F94-98A7-D3E87CC13C91}"/>
                </a:ext>
              </a:extLst>
            </p:cNvPr>
            <p:cNvPicPr>
              <a:picLocks noChangeAspect="1"/>
            </p:cNvPicPr>
            <p:nvPr/>
          </p:nvPicPr>
          <p:blipFill>
            <a:blip r:embed="rId51" cstate="print">
              <a:extLst>
                <a:ext uri="{28A0092B-C50C-407E-A947-70E740481C1C}">
                  <a14:useLocalDpi xmlns:a14="http://schemas.microsoft.com/office/drawing/2010/main" val="0"/>
                </a:ext>
                <a:ext uri="{96DAC541-7B7A-43D3-8B79-37D633B846F1}">
                  <asvg:svgBlip xmlns:asvg="http://schemas.microsoft.com/office/drawing/2016/SVG/main" xmlns="" r:embed="rId50"/>
                </a:ext>
              </a:extLst>
            </a:blip>
            <a:stretch>
              <a:fillRect/>
            </a:stretch>
          </p:blipFill>
          <p:spPr>
            <a:xfrm rot="648438">
              <a:off x="1686439" y="2805657"/>
              <a:ext cx="280187" cy="280187"/>
            </a:xfrm>
            <a:prstGeom prst="rect">
              <a:avLst/>
            </a:prstGeom>
          </p:spPr>
        </p:pic>
        <p:pic>
          <p:nvPicPr>
            <p:cNvPr id="138" name="Graphic 137" descr="A snowflake">
              <a:extLst>
                <a:ext uri="{FF2B5EF4-FFF2-40B4-BE49-F238E27FC236}">
                  <a16:creationId xmlns:a16="http://schemas.microsoft.com/office/drawing/2014/main" xmlns="" id="{0A2EF8BB-1D7A-4569-9099-1F58D2D6B02A}"/>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xmlns="" r:embed="rId50"/>
                </a:ext>
              </a:extLst>
            </a:blip>
            <a:stretch>
              <a:fillRect/>
            </a:stretch>
          </p:blipFill>
          <p:spPr>
            <a:xfrm rot="19690578">
              <a:off x="2071008" y="2891350"/>
              <a:ext cx="303180" cy="303180"/>
            </a:xfrm>
            <a:prstGeom prst="rect">
              <a:avLst/>
            </a:prstGeom>
          </p:spPr>
        </p:pic>
        <p:pic>
          <p:nvPicPr>
            <p:cNvPr id="139" name="Graphic 138" descr="A snowflake">
              <a:extLst>
                <a:ext uri="{FF2B5EF4-FFF2-40B4-BE49-F238E27FC236}">
                  <a16:creationId xmlns:a16="http://schemas.microsoft.com/office/drawing/2014/main" xmlns="" id="{F585395C-D25C-4285-8B98-448AA0BCBA72}"/>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xmlns="" r:embed="rId50"/>
                </a:ext>
              </a:extLst>
            </a:blip>
            <a:stretch>
              <a:fillRect/>
            </a:stretch>
          </p:blipFill>
          <p:spPr>
            <a:xfrm rot="567818">
              <a:off x="2397071" y="2677715"/>
              <a:ext cx="303180" cy="303180"/>
            </a:xfrm>
            <a:prstGeom prst="rect">
              <a:avLst/>
            </a:prstGeom>
          </p:spPr>
        </p:pic>
        <p:pic>
          <p:nvPicPr>
            <p:cNvPr id="140" name="Graphic 139" descr="A palm leaf">
              <a:extLst>
                <a:ext uri="{FF2B5EF4-FFF2-40B4-BE49-F238E27FC236}">
                  <a16:creationId xmlns:a16="http://schemas.microsoft.com/office/drawing/2014/main" xmlns="" id="{C99235FD-1976-41DE-80F3-92B7EA5AACE7}"/>
                </a:ext>
              </a:extLst>
            </p:cNvPr>
            <p:cNvPicPr>
              <a:picLocks noChangeAspect="1"/>
            </p:cNvPicPr>
            <p:nvPr/>
          </p:nvPicPr>
          <p:blipFill>
            <a:blip r:embed="rId53" cstate="print">
              <a:extLst>
                <a:ext uri="{28A0092B-C50C-407E-A947-70E740481C1C}">
                  <a14:useLocalDpi xmlns:a14="http://schemas.microsoft.com/office/drawing/2010/main" val="0"/>
                </a:ext>
                <a:ext uri="{96DAC541-7B7A-43D3-8B79-37D633B846F1}">
                  <asvg:svgBlip xmlns:asvg="http://schemas.microsoft.com/office/drawing/2016/SVG/main" xmlns="" r:embed="rId54"/>
                </a:ext>
              </a:extLst>
            </a:blip>
            <a:stretch>
              <a:fillRect/>
            </a:stretch>
          </p:blipFill>
          <p:spPr>
            <a:xfrm rot="20130721">
              <a:off x="605919" y="5271465"/>
              <a:ext cx="977919" cy="977919"/>
            </a:xfrm>
            <a:prstGeom prst="rect">
              <a:avLst/>
            </a:prstGeom>
          </p:spPr>
        </p:pic>
      </p:grpSp>
      <p:sp>
        <p:nvSpPr>
          <p:cNvPr id="145" name="TextBox 144">
            <a:extLst>
              <a:ext uri="{FF2B5EF4-FFF2-40B4-BE49-F238E27FC236}">
                <a16:creationId xmlns:a16="http://schemas.microsoft.com/office/drawing/2014/main" xmlns="" id="{788A4A8E-5DA9-4534-86F2-381880418EF1}"/>
              </a:ext>
            </a:extLst>
          </p:cNvPr>
          <p:cNvSpPr txBox="1"/>
          <p:nvPr/>
        </p:nvSpPr>
        <p:spPr>
          <a:xfrm rot="20840754">
            <a:off x="-7301754" y="-1920240"/>
            <a:ext cx="1676400" cy="830997"/>
          </a:xfrm>
          <a:prstGeom prst="rect">
            <a:avLst/>
          </a:prstGeom>
          <a:noFill/>
        </p:spPr>
        <p:txBody>
          <a:bodyPr wrap="square" rtlCol="0">
            <a:spAutoFit/>
          </a:bodyPr>
          <a:lstStyle/>
          <a:p>
            <a:r>
              <a:rPr lang="en-US" sz="2400" dirty="0">
                <a:solidFill>
                  <a:srgbClr val="486D8E"/>
                </a:solidFill>
                <a:latin typeface="Arial" panose="020B0604020202020204" pitchFamily="34" charset="0"/>
                <a:cs typeface="Arial" panose="020B0604020202020204" pitchFamily="34" charset="0"/>
              </a:rPr>
              <a:t>- </a:t>
            </a:r>
            <a:r>
              <a:rPr lang="en-US" sz="2400" dirty="0" err="1">
                <a:solidFill>
                  <a:srgbClr val="486D8E"/>
                </a:solidFill>
                <a:latin typeface="Arial" panose="020B0604020202020204" pitchFamily="34" charset="0"/>
                <a:cs typeface="Arial" panose="020B0604020202020204" pitchFamily="34" charset="0"/>
              </a:rPr>
              <a:t>Hồ</a:t>
            </a:r>
            <a:r>
              <a:rPr lang="en-US" sz="2400" dirty="0">
                <a:solidFill>
                  <a:srgbClr val="486D8E"/>
                </a:solidFill>
                <a:latin typeface="Arial" panose="020B0604020202020204" pitchFamily="34" charset="0"/>
                <a:cs typeface="Arial" panose="020B0604020202020204" pitchFamily="34" charset="0"/>
              </a:rPr>
              <a:t> </a:t>
            </a:r>
            <a:r>
              <a:rPr lang="en-US" sz="2400" dirty="0" err="1">
                <a:solidFill>
                  <a:srgbClr val="486D8E"/>
                </a:solidFill>
                <a:latin typeface="Arial" panose="020B0604020202020204" pitchFamily="34" charset="0"/>
                <a:cs typeface="Arial" panose="020B0604020202020204" pitchFamily="34" charset="0"/>
              </a:rPr>
              <a:t>sơ</a:t>
            </a:r>
            <a:r>
              <a:rPr lang="en-US" sz="2400" dirty="0">
                <a:solidFill>
                  <a:srgbClr val="486D8E"/>
                </a:solidFill>
                <a:latin typeface="Arial" panose="020B0604020202020204" pitchFamily="34" charset="0"/>
                <a:cs typeface="Arial" panose="020B0604020202020204" pitchFamily="34" charset="0"/>
              </a:rPr>
              <a:t> </a:t>
            </a:r>
            <a:r>
              <a:rPr lang="en-US" sz="2400" dirty="0" err="1">
                <a:solidFill>
                  <a:srgbClr val="486D8E"/>
                </a:solidFill>
                <a:latin typeface="Arial" panose="020B0604020202020204" pitchFamily="34" charset="0"/>
                <a:cs typeface="Arial" panose="020B0604020202020204" pitchFamily="34" charset="0"/>
              </a:rPr>
              <a:t>sinh</a:t>
            </a:r>
            <a:r>
              <a:rPr lang="en-US" sz="2400" dirty="0">
                <a:solidFill>
                  <a:srgbClr val="486D8E"/>
                </a:solidFill>
                <a:latin typeface="Arial" panose="020B0604020202020204" pitchFamily="34" charset="0"/>
                <a:cs typeface="Arial" panose="020B0604020202020204" pitchFamily="34" charset="0"/>
              </a:rPr>
              <a:t> </a:t>
            </a:r>
            <a:r>
              <a:rPr lang="en-US" sz="2400" dirty="0" err="1">
                <a:solidFill>
                  <a:srgbClr val="486D8E"/>
                </a:solidFill>
                <a:latin typeface="Arial" panose="020B0604020202020204" pitchFamily="34" charset="0"/>
                <a:cs typeface="Arial" panose="020B0604020202020204" pitchFamily="34" charset="0"/>
              </a:rPr>
              <a:t>viên</a:t>
            </a:r>
            <a:endParaRPr lang="en-US" sz="2400" dirty="0">
              <a:solidFill>
                <a:srgbClr val="486D8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16028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40">
            <a:extLst>
              <a:ext uri="{FF2B5EF4-FFF2-40B4-BE49-F238E27FC236}">
                <a16:creationId xmlns:a16="http://schemas.microsoft.com/office/drawing/2014/main" xmlns="" id="{D34A131F-FA73-4994-A76E-EC2C31DEF61F}"/>
              </a:ext>
            </a:extLst>
          </p:cNvPr>
          <p:cNvSpPr/>
          <p:nvPr/>
        </p:nvSpPr>
        <p:spPr>
          <a:xfrm>
            <a:off x="-3223221" y="2156075"/>
            <a:ext cx="2437109" cy="2200051"/>
          </a:xfrm>
          <a:prstGeom prst="roundRect">
            <a:avLst>
              <a:gd name="adj" fmla="val 21776"/>
            </a:avLst>
          </a:prstGeom>
          <a:solidFill>
            <a:schemeClr val="accent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43">
            <a:extLst>
              <a:ext uri="{FF2B5EF4-FFF2-40B4-BE49-F238E27FC236}">
                <a16:creationId xmlns:a16="http://schemas.microsoft.com/office/drawing/2014/main" xmlns="" id="{B71A262D-3868-4E2F-99BB-4A5C7D0FFCEE}"/>
              </a:ext>
            </a:extLst>
          </p:cNvPr>
          <p:cNvSpPr/>
          <p:nvPr/>
        </p:nvSpPr>
        <p:spPr>
          <a:xfrm>
            <a:off x="-3097872" y="2385563"/>
            <a:ext cx="1387928" cy="431487"/>
          </a:xfrm>
          <a:prstGeom prst="rect">
            <a:avLst/>
          </a:prstGeom>
          <a:solidFill>
            <a:schemeClr val="accent1">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1</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38" name="Rectangle 44">
            <a:extLst>
              <a:ext uri="{FF2B5EF4-FFF2-40B4-BE49-F238E27FC236}">
                <a16:creationId xmlns:a16="http://schemas.microsoft.com/office/drawing/2014/main" xmlns="" id="{35D38E93-BC12-4076-859E-03E7EEE7FB6E}"/>
              </a:ext>
            </a:extLst>
          </p:cNvPr>
          <p:cNvSpPr/>
          <p:nvPr/>
        </p:nvSpPr>
        <p:spPr>
          <a:xfrm>
            <a:off x="-3098484" y="2988180"/>
            <a:ext cx="2108181" cy="535843"/>
          </a:xfrm>
          <a:prstGeom prst="rect">
            <a:avLst/>
          </a:prstGeom>
          <a:solidFill>
            <a:schemeClr val="accent1">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1</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40" name="Rectangle: Rounded Corners 40">
            <a:extLst>
              <a:ext uri="{FF2B5EF4-FFF2-40B4-BE49-F238E27FC236}">
                <a16:creationId xmlns:a16="http://schemas.microsoft.com/office/drawing/2014/main" xmlns="" id="{025F0450-82DB-41F0-88AD-CF90531967DB}"/>
              </a:ext>
            </a:extLst>
          </p:cNvPr>
          <p:cNvSpPr/>
          <p:nvPr/>
        </p:nvSpPr>
        <p:spPr>
          <a:xfrm>
            <a:off x="-431749" y="-304800"/>
            <a:ext cx="12969038" cy="7445829"/>
          </a:xfrm>
          <a:prstGeom prst="roundRect">
            <a:avLst>
              <a:gd name="adj" fmla="val 7898"/>
            </a:avLst>
          </a:prstGeom>
          <a:solidFill>
            <a:srgbClr val="D054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Rectangle 43">
            <a:extLst>
              <a:ext uri="{FF2B5EF4-FFF2-40B4-BE49-F238E27FC236}">
                <a16:creationId xmlns:a16="http://schemas.microsoft.com/office/drawing/2014/main" xmlns="" id="{BBF4F4C4-4294-45B8-90C4-A9B3B3A0295B}"/>
              </a:ext>
            </a:extLst>
          </p:cNvPr>
          <p:cNvSpPr/>
          <p:nvPr/>
        </p:nvSpPr>
        <p:spPr>
          <a:xfrm>
            <a:off x="3428239" y="-91803"/>
            <a:ext cx="2934711" cy="646331"/>
          </a:xfrm>
          <a:prstGeom prst="rect">
            <a:avLst/>
          </a:prstGeom>
          <a:solidFill>
            <a:srgbClr val="D05400"/>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2</a:t>
            </a:r>
            <a:endParaRPr kumimoji="0" lang="en-US" sz="36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49" name="Rectangle: Rounded Corners 40">
            <a:extLst>
              <a:ext uri="{FF2B5EF4-FFF2-40B4-BE49-F238E27FC236}">
                <a16:creationId xmlns:a16="http://schemas.microsoft.com/office/drawing/2014/main" xmlns="" id="{C6C1244B-D8D7-41D5-9B2D-5F5794D39BCF}"/>
              </a:ext>
            </a:extLst>
          </p:cNvPr>
          <p:cNvSpPr/>
          <p:nvPr/>
        </p:nvSpPr>
        <p:spPr>
          <a:xfrm>
            <a:off x="12891652" y="2134720"/>
            <a:ext cx="2480348" cy="2242760"/>
          </a:xfrm>
          <a:prstGeom prst="roundRect">
            <a:avLst>
              <a:gd name="adj" fmla="val 21776"/>
            </a:avLst>
          </a:prstGeom>
          <a:solidFill>
            <a:srgbClr val="619428"/>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43">
            <a:extLst>
              <a:ext uri="{FF2B5EF4-FFF2-40B4-BE49-F238E27FC236}">
                <a16:creationId xmlns:a16="http://schemas.microsoft.com/office/drawing/2014/main" xmlns="" id="{179E4536-BCC6-44B7-A1A6-F574C920AF39}"/>
              </a:ext>
            </a:extLst>
          </p:cNvPr>
          <p:cNvSpPr/>
          <p:nvPr/>
        </p:nvSpPr>
        <p:spPr>
          <a:xfrm>
            <a:off x="13027068" y="2432674"/>
            <a:ext cx="1451684" cy="369332"/>
          </a:xfrm>
          <a:prstGeom prst="rect">
            <a:avLst/>
          </a:prstGeom>
          <a:solidFill>
            <a:srgbClr val="619428"/>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3</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2" name="Rectangle 44">
            <a:extLst>
              <a:ext uri="{FF2B5EF4-FFF2-40B4-BE49-F238E27FC236}">
                <a16:creationId xmlns:a16="http://schemas.microsoft.com/office/drawing/2014/main" xmlns="" id="{680776EC-AEF6-4DC3-AABC-54FF57C0A0CB}"/>
              </a:ext>
            </a:extLst>
          </p:cNvPr>
          <p:cNvSpPr/>
          <p:nvPr/>
        </p:nvSpPr>
        <p:spPr>
          <a:xfrm>
            <a:off x="13043922" y="2796992"/>
            <a:ext cx="1434830" cy="253916"/>
          </a:xfrm>
          <a:prstGeom prst="rect">
            <a:avLst/>
          </a:prstGeom>
          <a:solidFill>
            <a:srgbClr val="619428"/>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3</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54" name="Rectangle: Rounded Corners 40">
            <a:extLst>
              <a:ext uri="{FF2B5EF4-FFF2-40B4-BE49-F238E27FC236}">
                <a16:creationId xmlns:a16="http://schemas.microsoft.com/office/drawing/2014/main" xmlns="" id="{3C32C037-6F50-4237-BDD9-4A56391AA7EB}"/>
              </a:ext>
            </a:extLst>
          </p:cNvPr>
          <p:cNvSpPr/>
          <p:nvPr/>
        </p:nvSpPr>
        <p:spPr>
          <a:xfrm>
            <a:off x="15726363" y="2134720"/>
            <a:ext cx="2634342" cy="2242760"/>
          </a:xfrm>
          <a:prstGeom prst="roundRect">
            <a:avLst>
              <a:gd name="adj" fmla="val 21776"/>
            </a:avLst>
          </a:prstGeom>
          <a:solidFill>
            <a:schemeClr val="accent4">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43">
            <a:extLst>
              <a:ext uri="{FF2B5EF4-FFF2-40B4-BE49-F238E27FC236}">
                <a16:creationId xmlns:a16="http://schemas.microsoft.com/office/drawing/2014/main" xmlns="" id="{39CFD826-50FB-4ABE-AB84-DD98B68C0DCE}"/>
              </a:ext>
            </a:extLst>
          </p:cNvPr>
          <p:cNvSpPr/>
          <p:nvPr/>
        </p:nvSpPr>
        <p:spPr>
          <a:xfrm>
            <a:off x="15927681" y="2379593"/>
            <a:ext cx="1451684" cy="369331"/>
          </a:xfrm>
          <a:prstGeom prst="rect">
            <a:avLst/>
          </a:prstGeom>
          <a:solidFill>
            <a:schemeClr val="accent4">
              <a:lumMod val="75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Arial" panose="020B0604020202020204" pitchFamily="34" charset="0"/>
                <a:cs typeface="Arial" panose="020B0604020202020204" pitchFamily="34" charset="0"/>
              </a:rPr>
              <a:t>Nội dung 4</a:t>
            </a: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cs typeface="Arial" panose="020B0604020202020204" pitchFamily="34" charset="0"/>
            </a:endParaRPr>
          </a:p>
        </p:txBody>
      </p:sp>
      <p:sp>
        <p:nvSpPr>
          <p:cNvPr id="57" name="Rectangle 44">
            <a:extLst>
              <a:ext uri="{FF2B5EF4-FFF2-40B4-BE49-F238E27FC236}">
                <a16:creationId xmlns:a16="http://schemas.microsoft.com/office/drawing/2014/main" xmlns="" id="{33092850-16EF-4C7D-B5F7-A139817FDC15}"/>
              </a:ext>
            </a:extLst>
          </p:cNvPr>
          <p:cNvSpPr/>
          <p:nvPr/>
        </p:nvSpPr>
        <p:spPr>
          <a:xfrm>
            <a:off x="15944535" y="2737858"/>
            <a:ext cx="1639530" cy="253916"/>
          </a:xfrm>
          <a:prstGeom prst="rect">
            <a:avLst/>
          </a:prstGeom>
          <a:solidFill>
            <a:schemeClr val="accent4">
              <a:lumMod val="7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MY" sz="105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Ghi chú nội dung 4</a:t>
            </a:r>
            <a:endParaRPr kumimoji="0" lang="en-MY" sz="105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 name="Hình chữ nhật: Góc Tròn 1">
            <a:extLst>
              <a:ext uri="{FF2B5EF4-FFF2-40B4-BE49-F238E27FC236}">
                <a16:creationId xmlns:a16="http://schemas.microsoft.com/office/drawing/2014/main" xmlns="" id="{4C616653-0915-4AA3-8346-6C8F073F1FDD}"/>
              </a:ext>
            </a:extLst>
          </p:cNvPr>
          <p:cNvSpPr/>
          <p:nvPr/>
        </p:nvSpPr>
        <p:spPr>
          <a:xfrm>
            <a:off x="4537730" y="-2429389"/>
            <a:ext cx="3116540" cy="76813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anose="020B0604020202020204" pitchFamily="34" charset="0"/>
                <a:cs typeface="Arial" panose="020B0604020202020204" pitchFamily="34" charset="0"/>
              </a:rPr>
              <a:t>Nội dung thuyết trình </a:t>
            </a:r>
          </a:p>
        </p:txBody>
      </p:sp>
      <p:sp>
        <p:nvSpPr>
          <p:cNvPr id="3" name="Oval 2">
            <a:extLst>
              <a:ext uri="{FF2B5EF4-FFF2-40B4-BE49-F238E27FC236}">
                <a16:creationId xmlns:a16="http://schemas.microsoft.com/office/drawing/2014/main" xmlns="" id="{E44C404C-4E78-47E7-BCFD-9613AAB8C049}"/>
              </a:ext>
            </a:extLst>
          </p:cNvPr>
          <p:cNvSpPr/>
          <p:nvPr/>
        </p:nvSpPr>
        <p:spPr>
          <a:xfrm>
            <a:off x="10390238" y="-1769806"/>
            <a:ext cx="7747000" cy="952745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Tin học cơ bản, nền tàng của mọi kỹ năng.">
            <a:extLst>
              <a:ext uri="{FF2B5EF4-FFF2-40B4-BE49-F238E27FC236}">
                <a16:creationId xmlns:a16="http://schemas.microsoft.com/office/drawing/2014/main" xmlns="" id="{69F44886-D6B7-43EE-BD52-6CFCF4030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0" y="2453121"/>
            <a:ext cx="2857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Ý Tưởng Sáng Sủa Và Tư Duy Sáng Tạo Biểu Tượng Bóng Đèn Bóng Đèn Ý Tưởng  Biểu Tượng Giải Pháp Biểu Tượng Đèn Biểu Tượng Sáng Tạo Ý Tưởng Hình minh">
            <a:extLst>
              <a:ext uri="{FF2B5EF4-FFF2-40B4-BE49-F238E27FC236}">
                <a16:creationId xmlns:a16="http://schemas.microsoft.com/office/drawing/2014/main" xmlns="" id="{95D9CEA5-BB6E-407F-AFAB-B69916C4675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9805" y1="29004" x2="49805" y2="29004"/>
                        <a14:foregroundMark x1="49805" y1="24316" x2="50977" y2="32617"/>
                        <a14:foregroundMark x1="50977" y1="32617" x2="42285" y2="24023"/>
                        <a14:foregroundMark x1="42285" y1="24023" x2="29297" y2="29785"/>
                        <a14:foregroundMark x1="29297" y1="29785" x2="35645" y2="27539"/>
                        <a14:foregroundMark x1="50977" y1="20020" x2="41406" y2="31055"/>
                      </a14:backgroundRemoval>
                    </a14:imgEffect>
                  </a14:imgLayer>
                </a14:imgProps>
              </a:ext>
              <a:ext uri="{28A0092B-C50C-407E-A947-70E740481C1C}">
                <a14:useLocalDpi xmlns:a14="http://schemas.microsoft.com/office/drawing/2010/main" val="0"/>
              </a:ext>
            </a:extLst>
          </a:blip>
          <a:srcRect/>
          <a:stretch>
            <a:fillRect/>
          </a:stretch>
        </p:blipFill>
        <p:spPr bwMode="auto">
          <a:xfrm rot="1914727">
            <a:off x="10422198" y="4394378"/>
            <a:ext cx="2802834" cy="280283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Sơ lược về ngôn ngữ lập trình Java - ZmikiSoft">
            <a:extLst>
              <a:ext uri="{FF2B5EF4-FFF2-40B4-BE49-F238E27FC236}">
                <a16:creationId xmlns:a16="http://schemas.microsoft.com/office/drawing/2014/main" xmlns="" id="{E5AAD73A-8345-4596-9015-D6CD72304594}"/>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408000">
            <a:off x="12649837" y="-199610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Bug, code, hack, virus, website icon - Download on Iconfinder">
            <a:extLst>
              <a:ext uri="{FF2B5EF4-FFF2-40B4-BE49-F238E27FC236}">
                <a16:creationId xmlns:a16="http://schemas.microsoft.com/office/drawing/2014/main" xmlns="" id="{6671E6AD-5AA1-407A-BD56-D90746072408}"/>
              </a:ext>
            </a:extLst>
          </p:cNvPr>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86370">
            <a:off x="11327295" y="78231"/>
            <a:ext cx="1729408" cy="1520583"/>
          </a:xfrm>
          <a:prstGeom prst="rect">
            <a:avLst/>
          </a:prstGeom>
          <a:blipFill>
            <a:blip r:embed="rId7">
              <a:duotone>
                <a:schemeClr val="accent6">
                  <a:shade val="45000"/>
                  <a:satMod val="135000"/>
                </a:schemeClr>
                <a:prstClr val="white"/>
              </a:duotone>
            </a:blip>
            <a:tile tx="0" ty="0" sx="100000" sy="100000" flip="none" algn="tl"/>
          </a:blipFill>
        </p:spPr>
      </p:pic>
      <p:sp>
        <p:nvSpPr>
          <p:cNvPr id="24" name="Rectangle: Rounded Corners 1">
            <a:extLst>
              <a:ext uri="{FF2B5EF4-FFF2-40B4-BE49-F238E27FC236}">
                <a16:creationId xmlns:a16="http://schemas.microsoft.com/office/drawing/2014/main" xmlns="" id="{FF788C53-BFF8-40AA-85BD-FA209C5BF227}"/>
              </a:ext>
            </a:extLst>
          </p:cNvPr>
          <p:cNvSpPr/>
          <p:nvPr/>
        </p:nvSpPr>
        <p:spPr>
          <a:xfrm>
            <a:off x="294966" y="729775"/>
            <a:ext cx="8847295" cy="6013925"/>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5" name="Rectangle 43">
            <a:extLst>
              <a:ext uri="{FF2B5EF4-FFF2-40B4-BE49-F238E27FC236}">
                <a16:creationId xmlns:a16="http://schemas.microsoft.com/office/drawing/2014/main" xmlns="" id="{0B5079B0-64BF-4FBB-8951-B2ECF46B62BF}"/>
              </a:ext>
            </a:extLst>
          </p:cNvPr>
          <p:cNvSpPr/>
          <p:nvPr/>
        </p:nvSpPr>
        <p:spPr>
          <a:xfrm>
            <a:off x="0" y="0"/>
            <a:ext cx="10736825" cy="646331"/>
          </a:xfrm>
          <a:prstGeom prst="rect">
            <a:avLst/>
          </a:prstGeom>
          <a:solidFill>
            <a:srgbClr val="D05400"/>
          </a:solidFill>
        </p:spPr>
        <p:txBody>
          <a:bodyPr wrap="square">
            <a:spAutoFit/>
          </a:bodyPr>
          <a:lstStyle/>
          <a:p>
            <a:pPr algn="ctr" defTabSz="457200">
              <a:defRPr/>
            </a:pPr>
            <a:r>
              <a:rPr lang="en-US" sz="3600" dirty="0">
                <a:solidFill>
                  <a:schemeClr val="bg1"/>
                </a:solidFill>
                <a:latin typeface="Arial" panose="020B0604020202020204" pitchFamily="34" charset="0"/>
                <a:cs typeface="Arial" panose="020B0604020202020204" pitchFamily="34" charset="0"/>
              </a:rPr>
              <a:t>02. PHÂN TÍCH HỆ THỐNGHƯỚNG ĐỐI TƯỢNG</a:t>
            </a:r>
          </a:p>
        </p:txBody>
      </p:sp>
      <p:sp>
        <p:nvSpPr>
          <p:cNvPr id="5" name="TextBox 4">
            <a:extLst>
              <a:ext uri="{FF2B5EF4-FFF2-40B4-BE49-F238E27FC236}">
                <a16:creationId xmlns:a16="http://schemas.microsoft.com/office/drawing/2014/main" xmlns="" id="{75A56317-3FCD-46F8-977A-ADAF67F33876}"/>
              </a:ext>
            </a:extLst>
          </p:cNvPr>
          <p:cNvSpPr txBox="1"/>
          <p:nvPr/>
        </p:nvSpPr>
        <p:spPr>
          <a:xfrm>
            <a:off x="426720" y="807720"/>
            <a:ext cx="5486400"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2.3. </a:t>
            </a:r>
            <a:r>
              <a:rPr lang="en-US" sz="2400" b="1" dirty="0" err="1">
                <a:latin typeface="Arial" panose="020B0604020202020204" pitchFamily="34" charset="0"/>
                <a:cs typeface="Arial" panose="020B0604020202020204" pitchFamily="34" charset="0"/>
              </a:rPr>
              <a:t>Biểu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đồ</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trạng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hành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động</a:t>
            </a:r>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xmlns="" id="{526B6DCD-FFBE-4B75-9FC7-F18605492AA9}"/>
              </a:ext>
            </a:extLst>
          </p:cNvPr>
          <p:cNvGrpSpPr/>
          <p:nvPr/>
        </p:nvGrpSpPr>
        <p:grpSpPr>
          <a:xfrm>
            <a:off x="289560" y="1341120"/>
            <a:ext cx="8854439" cy="5426868"/>
            <a:chOff x="342123" y="251922"/>
            <a:chExt cx="11526415" cy="6272226"/>
          </a:xfrm>
        </p:grpSpPr>
        <p:sp>
          <p:nvSpPr>
            <p:cNvPr id="27" name="Rectangle: Rounded Corners 26">
              <a:extLst>
                <a:ext uri="{FF2B5EF4-FFF2-40B4-BE49-F238E27FC236}">
                  <a16:creationId xmlns:a16="http://schemas.microsoft.com/office/drawing/2014/main" xmlns="" id="{992D9B3F-19A3-4AD4-8245-4C2F36C814C4}"/>
                </a:ext>
              </a:extLst>
            </p:cNvPr>
            <p:cNvSpPr/>
            <p:nvPr/>
          </p:nvSpPr>
          <p:spPr>
            <a:xfrm>
              <a:off x="6105330"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Rounded Corners 27">
              <a:extLst>
                <a:ext uri="{FF2B5EF4-FFF2-40B4-BE49-F238E27FC236}">
                  <a16:creationId xmlns:a16="http://schemas.microsoft.com/office/drawing/2014/main" xmlns="" id="{CA07DC89-C4AE-4237-AC75-8FAD3BDAAC02}"/>
                </a:ext>
              </a:extLst>
            </p:cNvPr>
            <p:cNvSpPr/>
            <p:nvPr/>
          </p:nvSpPr>
          <p:spPr>
            <a:xfrm>
              <a:off x="342123" y="251922"/>
              <a:ext cx="5763208" cy="6272226"/>
            </a:xfrm>
            <a:prstGeom prst="roundRect">
              <a:avLst>
                <a:gd name="adj" fmla="val 3391"/>
              </a:avLst>
            </a:prstGeom>
            <a:solidFill>
              <a:schemeClr val="tx1">
                <a:lumMod val="85000"/>
                <a:lumOff val="1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28">
              <a:extLst>
                <a:ext uri="{FF2B5EF4-FFF2-40B4-BE49-F238E27FC236}">
                  <a16:creationId xmlns:a16="http://schemas.microsoft.com/office/drawing/2014/main" xmlns="" id="{B5671961-461C-40A9-983E-E4C764DEF2CF}"/>
                </a:ext>
              </a:extLst>
            </p:cNvPr>
            <p:cNvSpPr/>
            <p:nvPr/>
          </p:nvSpPr>
          <p:spPr>
            <a:xfrm flipV="1">
              <a:off x="6207222" y="488294"/>
              <a:ext cx="5476777"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29">
              <a:extLst>
                <a:ext uri="{FF2B5EF4-FFF2-40B4-BE49-F238E27FC236}">
                  <a16:creationId xmlns:a16="http://schemas.microsoft.com/office/drawing/2014/main" xmlns="" id="{EC9CD0B5-39C4-4419-B9DB-6623B19D80C1}"/>
                </a:ext>
              </a:extLst>
            </p:cNvPr>
            <p:cNvSpPr/>
            <p:nvPr/>
          </p:nvSpPr>
          <p:spPr>
            <a:xfrm flipV="1">
              <a:off x="536824" y="496661"/>
              <a:ext cx="5476775" cy="5855228"/>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TextBox 31">
              <a:extLst>
                <a:ext uri="{FF2B5EF4-FFF2-40B4-BE49-F238E27FC236}">
                  <a16:creationId xmlns:a16="http://schemas.microsoft.com/office/drawing/2014/main" xmlns="" id="{D04F4C3B-BE27-48F8-85FF-0CCB4523443A}"/>
                </a:ext>
              </a:extLst>
            </p:cNvPr>
            <p:cNvSpPr txBox="1"/>
            <p:nvPr/>
          </p:nvSpPr>
          <p:spPr>
            <a:xfrm>
              <a:off x="3123869" y="832904"/>
              <a:ext cx="2310259" cy="96044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a:t>
              </a:r>
              <a:r>
                <a:rPr lang="en-US" sz="2400" dirty="0" err="1">
                  <a:latin typeface="Arial" panose="020B0604020202020204" pitchFamily="34" charset="0"/>
                  <a:cs typeface="Arial" panose="020B0604020202020204" pitchFamily="34" charset="0"/>
                </a:rPr>
                <a:t>Biểu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động</a:t>
              </a:r>
              <a:endParaRPr lang="en-US" sz="240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xmlns="" id="{CD149D72-A631-4D77-88C9-267B4CC8C50B}"/>
                </a:ext>
              </a:extLst>
            </p:cNvPr>
            <p:cNvSpPr txBox="1"/>
            <p:nvPr/>
          </p:nvSpPr>
          <p:spPr>
            <a:xfrm>
              <a:off x="992966" y="3696508"/>
              <a:ext cx="2652691" cy="1387308"/>
            </a:xfrm>
            <a:prstGeom prst="rect">
              <a:avLst/>
            </a:prstGeom>
            <a:noFill/>
          </p:spPr>
          <p:txBody>
            <a:bodyPr wrap="square" rtlCol="0">
              <a:spAutoFit/>
            </a:bodyPr>
            <a:lstStyle/>
            <a:p>
              <a:r>
                <a:rPr lang="en-US" sz="2400" dirty="0">
                  <a:solidFill>
                    <a:schemeClr val="accent5">
                      <a:lumMod val="50000"/>
                    </a:schemeClr>
                  </a:solidFill>
                  <a:latin typeface="Lobster" panose="00000500000000000000" pitchFamily="2" charset="-93"/>
                </a:rPr>
                <a:t>- </a:t>
              </a:r>
              <a:r>
                <a:rPr lang="en-US" sz="2400" dirty="0" err="1">
                  <a:solidFill>
                    <a:schemeClr val="accent5">
                      <a:lumMod val="50000"/>
                    </a:schemeClr>
                  </a:solidFill>
                  <a:latin typeface="Lobster" panose="00000500000000000000" pitchFamily="2" charset="-93"/>
                </a:rPr>
                <a:t>Khen</a:t>
              </a:r>
              <a:r>
                <a:rPr lang="en-US" sz="2400" dirty="0">
                  <a:solidFill>
                    <a:schemeClr val="accent5">
                      <a:lumMod val="50000"/>
                    </a:schemeClr>
                  </a:solidFill>
                  <a:latin typeface="Lobster" panose="00000500000000000000" pitchFamily="2" charset="-93"/>
                </a:rPr>
                <a:t> </a:t>
              </a:r>
              <a:r>
                <a:rPr lang="en-US" sz="2400" dirty="0" err="1">
                  <a:solidFill>
                    <a:schemeClr val="accent5">
                      <a:lumMod val="50000"/>
                    </a:schemeClr>
                  </a:solidFill>
                  <a:latin typeface="Lobster" panose="00000500000000000000" pitchFamily="2" charset="-93"/>
                </a:rPr>
                <a:t>thưởng</a:t>
              </a:r>
              <a:r>
                <a:rPr lang="en-US" sz="2400" dirty="0">
                  <a:solidFill>
                    <a:schemeClr val="accent5">
                      <a:lumMod val="50000"/>
                    </a:schemeClr>
                  </a:solidFill>
                  <a:latin typeface="Lobster" panose="00000500000000000000" pitchFamily="2" charset="-93"/>
                </a:rPr>
                <a:t> </a:t>
              </a:r>
              <a:r>
                <a:rPr lang="en-US" sz="2400" dirty="0" err="1">
                  <a:solidFill>
                    <a:schemeClr val="accent5">
                      <a:lumMod val="50000"/>
                    </a:schemeClr>
                  </a:solidFill>
                  <a:latin typeface="Lobster" panose="00000500000000000000" pitchFamily="2" charset="-93"/>
                </a:rPr>
                <a:t>kỷ</a:t>
              </a:r>
              <a:r>
                <a:rPr lang="en-US" sz="2400" dirty="0">
                  <a:solidFill>
                    <a:schemeClr val="accent5">
                      <a:lumMod val="50000"/>
                    </a:schemeClr>
                  </a:solidFill>
                  <a:latin typeface="Lobster" panose="00000500000000000000" pitchFamily="2" charset="-93"/>
                </a:rPr>
                <a:t> </a:t>
              </a:r>
              <a:r>
                <a:rPr lang="en-US" sz="2400" dirty="0" err="1">
                  <a:solidFill>
                    <a:schemeClr val="accent5">
                      <a:lumMod val="50000"/>
                    </a:schemeClr>
                  </a:solidFill>
                  <a:latin typeface="Lobster" panose="00000500000000000000" pitchFamily="2" charset="-93"/>
                </a:rPr>
                <a:t>luật</a:t>
              </a:r>
              <a:endParaRPr lang="vi-VN" sz="2400" dirty="0">
                <a:solidFill>
                  <a:schemeClr val="accent5">
                    <a:lumMod val="50000"/>
                  </a:schemeClr>
                </a:solidFill>
                <a:latin typeface="Lobster" panose="00000500000000000000" pitchFamily="2" charset="-93"/>
              </a:endParaRPr>
            </a:p>
          </p:txBody>
        </p:sp>
        <p:grpSp>
          <p:nvGrpSpPr>
            <p:cNvPr id="34" name="Group 33">
              <a:extLst>
                <a:ext uri="{FF2B5EF4-FFF2-40B4-BE49-F238E27FC236}">
                  <a16:creationId xmlns:a16="http://schemas.microsoft.com/office/drawing/2014/main" xmlns="" id="{CDDEA2F0-6BE7-4DB2-B7DE-5E0A207482CD}"/>
                </a:ext>
              </a:extLst>
            </p:cNvPr>
            <p:cNvGrpSpPr/>
            <p:nvPr/>
          </p:nvGrpSpPr>
          <p:grpSpPr>
            <a:xfrm rot="20873207">
              <a:off x="961910" y="957352"/>
              <a:ext cx="1912684" cy="2351011"/>
              <a:chOff x="961910" y="957352"/>
              <a:chExt cx="1912684" cy="2351011"/>
            </a:xfrm>
          </p:grpSpPr>
          <p:sp>
            <p:nvSpPr>
              <p:cNvPr id="89" name="Rectangle 88">
                <a:extLst>
                  <a:ext uri="{FF2B5EF4-FFF2-40B4-BE49-F238E27FC236}">
                    <a16:creationId xmlns:a16="http://schemas.microsoft.com/office/drawing/2014/main" xmlns="" id="{B4DEEEBC-92E5-46F2-98C2-D23D641CA0A4}"/>
                  </a:ext>
                </a:extLst>
              </p:cNvPr>
              <p:cNvSpPr/>
              <p:nvPr/>
            </p:nvSpPr>
            <p:spPr>
              <a:xfrm>
                <a:off x="961910" y="957352"/>
                <a:ext cx="1912684" cy="2351011"/>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89">
                <a:extLst>
                  <a:ext uri="{FF2B5EF4-FFF2-40B4-BE49-F238E27FC236}">
                    <a16:creationId xmlns:a16="http://schemas.microsoft.com/office/drawing/2014/main" xmlns="" id="{B8AF5C51-DBEA-425A-9699-42F64F7F8C96}"/>
                  </a:ext>
                </a:extLst>
              </p:cNvPr>
              <p:cNvSpPr/>
              <p:nvPr/>
            </p:nvSpPr>
            <p:spPr>
              <a:xfrm>
                <a:off x="1090307" y="1089083"/>
                <a:ext cx="1655890" cy="1624806"/>
              </a:xfrm>
              <a:prstGeom prst="rect">
                <a:avLst/>
              </a:prstGeom>
              <a:blipFill dpi="0" rotWithShape="1">
                <a:blip r:embed="rId8"/>
                <a:srcRect/>
                <a:stretch>
                  <a:fillRect/>
                </a:stretch>
              </a:bli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grpSp>
          <p:nvGrpSpPr>
            <p:cNvPr id="35" name="Group 34">
              <a:extLst>
                <a:ext uri="{FF2B5EF4-FFF2-40B4-BE49-F238E27FC236}">
                  <a16:creationId xmlns:a16="http://schemas.microsoft.com/office/drawing/2014/main" xmlns="" id="{E6B6EE97-6659-4E41-8CA9-8D39D68A2F78}"/>
                </a:ext>
              </a:extLst>
            </p:cNvPr>
            <p:cNvGrpSpPr/>
            <p:nvPr/>
          </p:nvGrpSpPr>
          <p:grpSpPr>
            <a:xfrm rot="548278">
              <a:off x="3285761" y="3842055"/>
              <a:ext cx="1828800" cy="2351011"/>
              <a:chOff x="3376788" y="3855121"/>
              <a:chExt cx="1828800" cy="2351011"/>
            </a:xfrm>
          </p:grpSpPr>
          <p:sp>
            <p:nvSpPr>
              <p:cNvPr id="87" name="Rectangle 86">
                <a:extLst>
                  <a:ext uri="{FF2B5EF4-FFF2-40B4-BE49-F238E27FC236}">
                    <a16:creationId xmlns:a16="http://schemas.microsoft.com/office/drawing/2014/main" xmlns="" id="{8D55FAE5-2291-412A-9389-08FC6FB4964A}"/>
                  </a:ext>
                </a:extLst>
              </p:cNvPr>
              <p:cNvSpPr/>
              <p:nvPr/>
            </p:nvSpPr>
            <p:spPr>
              <a:xfrm>
                <a:off x="3376788" y="3855121"/>
                <a:ext cx="1828800" cy="2351011"/>
              </a:xfrm>
              <a:prstGeom prst="rect">
                <a:avLst/>
              </a:prstGeom>
              <a:solidFill>
                <a:schemeClr val="bg1"/>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87">
                <a:extLst>
                  <a:ext uri="{FF2B5EF4-FFF2-40B4-BE49-F238E27FC236}">
                    <a16:creationId xmlns:a16="http://schemas.microsoft.com/office/drawing/2014/main" xmlns="" id="{29C9D29E-571E-4F17-ABAD-35CCFD1B13EE}"/>
                  </a:ext>
                </a:extLst>
              </p:cNvPr>
              <p:cNvSpPr/>
              <p:nvPr/>
            </p:nvSpPr>
            <p:spPr>
              <a:xfrm>
                <a:off x="3519126" y="4032764"/>
                <a:ext cx="1574685" cy="1525067"/>
              </a:xfrm>
              <a:prstGeom prst="rect">
                <a:avLst/>
              </a:prstGeom>
              <a:blipFill dpi="0" rotWithShape="1">
                <a:blip r:embed="rId9" cstate="print">
                  <a:extLst>
                    <a:ext uri="{28A0092B-C50C-407E-A947-70E740481C1C}">
                      <a14:useLocalDpi xmlns:a14="http://schemas.microsoft.com/office/drawing/2010/main" val="0"/>
                    </a:ext>
                  </a:extLst>
                </a:blip>
                <a:srcRect/>
                <a:stretch>
                  <a:fillRect l="-11860" r="-11860"/>
                </a:stretch>
              </a:blip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6" name="Freeform: Shape 35">
              <a:extLst>
                <a:ext uri="{FF2B5EF4-FFF2-40B4-BE49-F238E27FC236}">
                  <a16:creationId xmlns:a16="http://schemas.microsoft.com/office/drawing/2014/main" xmlns="" id="{2F667AB4-4BCC-4E93-9DFD-6D163F32EA70}"/>
                </a:ext>
              </a:extLst>
            </p:cNvPr>
            <p:cNvSpPr/>
            <p:nvPr/>
          </p:nvSpPr>
          <p:spPr>
            <a:xfrm>
              <a:off x="9846169" y="487680"/>
              <a:ext cx="1847991" cy="1464120"/>
            </a:xfrm>
            <a:custGeom>
              <a:avLst/>
              <a:gdLst>
                <a:gd name="connsiteX0" fmla="*/ 9031 w 1847991"/>
                <a:gd name="connsiteY0" fmla="*/ 0 h 1464120"/>
                <a:gd name="connsiteX1" fmla="*/ 90311 w 1847991"/>
                <a:gd name="connsiteY1" fmla="*/ 599440 h 1464120"/>
                <a:gd name="connsiteX2" fmla="*/ 659271 w 1847991"/>
                <a:gd name="connsiteY2" fmla="*/ 508000 h 1464120"/>
                <a:gd name="connsiteX3" fmla="*/ 882791 w 1847991"/>
                <a:gd name="connsiteY3" fmla="*/ 934720 h 1464120"/>
                <a:gd name="connsiteX4" fmla="*/ 1339991 w 1847991"/>
                <a:gd name="connsiteY4" fmla="*/ 924560 h 1464120"/>
                <a:gd name="connsiteX5" fmla="*/ 1553351 w 1847991"/>
                <a:gd name="connsiteY5" fmla="*/ 1422400 h 1464120"/>
                <a:gd name="connsiteX6" fmla="*/ 1847991 w 1847991"/>
                <a:gd name="connsiteY6" fmla="*/ 1402080 h 14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991" h="1464120">
                  <a:moveTo>
                    <a:pt x="9031" y="0"/>
                  </a:moveTo>
                  <a:cubicBezTo>
                    <a:pt x="-4516" y="257386"/>
                    <a:pt x="-18062" y="514773"/>
                    <a:pt x="90311" y="599440"/>
                  </a:cubicBezTo>
                  <a:cubicBezTo>
                    <a:pt x="198684" y="684107"/>
                    <a:pt x="527191" y="452120"/>
                    <a:pt x="659271" y="508000"/>
                  </a:cubicBezTo>
                  <a:cubicBezTo>
                    <a:pt x="791351" y="563880"/>
                    <a:pt x="769338" y="865293"/>
                    <a:pt x="882791" y="934720"/>
                  </a:cubicBezTo>
                  <a:cubicBezTo>
                    <a:pt x="996244" y="1004147"/>
                    <a:pt x="1228231" y="843280"/>
                    <a:pt x="1339991" y="924560"/>
                  </a:cubicBezTo>
                  <a:cubicBezTo>
                    <a:pt x="1451751" y="1005840"/>
                    <a:pt x="1468684" y="1342813"/>
                    <a:pt x="1553351" y="1422400"/>
                  </a:cubicBezTo>
                  <a:cubicBezTo>
                    <a:pt x="1638018" y="1501987"/>
                    <a:pt x="1743004" y="1452033"/>
                    <a:pt x="1847991" y="1402080"/>
                  </a:cubicBezTo>
                </a:path>
              </a:pathLst>
            </a:cu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9" name="Picture 38" descr="A picture containing shape&#10;&#10;Description automatically generated">
              <a:extLst>
                <a:ext uri="{FF2B5EF4-FFF2-40B4-BE49-F238E27FC236}">
                  <a16:creationId xmlns:a16="http://schemas.microsoft.com/office/drawing/2014/main" xmlns="" id="{653853B6-1F9A-416F-9DDD-1DEB84F3434D}"/>
                </a:ext>
              </a:extLst>
            </p:cNvPr>
            <p:cNvPicPr>
              <a:picLocks noChangeAspect="1"/>
            </p:cNvPicPr>
            <p:nvPr/>
          </p:nvPicPr>
          <p:blipFill rotWithShape="1">
            <a:blip r:embed="rId10">
              <a:duotone>
                <a:schemeClr val="accent5">
                  <a:shade val="45000"/>
                  <a:satMod val="135000"/>
                </a:schemeClr>
                <a:prstClr val="white"/>
              </a:duotone>
              <a:extLst>
                <a:ext uri="{28A0092B-C50C-407E-A947-70E740481C1C}">
                  <a14:useLocalDpi xmlns:a14="http://schemas.microsoft.com/office/drawing/2010/main" val="0"/>
                </a:ext>
              </a:extLst>
            </a:blip>
            <a:srcRect t="51716" r="51866"/>
            <a:stretch/>
          </p:blipFill>
          <p:spPr>
            <a:xfrm>
              <a:off x="6933759" y="2060937"/>
              <a:ext cx="1535503" cy="1540283"/>
            </a:xfrm>
            <a:prstGeom prst="rect">
              <a:avLst/>
            </a:prstGeom>
          </p:spPr>
        </p:pic>
        <p:sp>
          <p:nvSpPr>
            <p:cNvPr id="41" name="Freeform: Shape 40">
              <a:extLst>
                <a:ext uri="{FF2B5EF4-FFF2-40B4-BE49-F238E27FC236}">
                  <a16:creationId xmlns:a16="http://schemas.microsoft.com/office/drawing/2014/main" xmlns="" id="{D69042E7-7364-42D0-8912-5424B31F9A2F}"/>
                </a:ext>
              </a:extLst>
            </p:cNvPr>
            <p:cNvSpPr/>
            <p:nvPr/>
          </p:nvSpPr>
          <p:spPr>
            <a:xfrm flipH="1" flipV="1">
              <a:off x="6197061" y="4646379"/>
              <a:ext cx="1790957" cy="1695915"/>
            </a:xfrm>
            <a:custGeom>
              <a:avLst/>
              <a:gdLst>
                <a:gd name="connsiteX0" fmla="*/ 9031 w 1847991"/>
                <a:gd name="connsiteY0" fmla="*/ 0 h 1464120"/>
                <a:gd name="connsiteX1" fmla="*/ 90311 w 1847991"/>
                <a:gd name="connsiteY1" fmla="*/ 599440 h 1464120"/>
                <a:gd name="connsiteX2" fmla="*/ 659271 w 1847991"/>
                <a:gd name="connsiteY2" fmla="*/ 508000 h 1464120"/>
                <a:gd name="connsiteX3" fmla="*/ 882791 w 1847991"/>
                <a:gd name="connsiteY3" fmla="*/ 934720 h 1464120"/>
                <a:gd name="connsiteX4" fmla="*/ 1339991 w 1847991"/>
                <a:gd name="connsiteY4" fmla="*/ 924560 h 1464120"/>
                <a:gd name="connsiteX5" fmla="*/ 1553351 w 1847991"/>
                <a:gd name="connsiteY5" fmla="*/ 1422400 h 1464120"/>
                <a:gd name="connsiteX6" fmla="*/ 1847991 w 1847991"/>
                <a:gd name="connsiteY6" fmla="*/ 1402080 h 146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991" h="1464120">
                  <a:moveTo>
                    <a:pt x="9031" y="0"/>
                  </a:moveTo>
                  <a:cubicBezTo>
                    <a:pt x="-4516" y="257386"/>
                    <a:pt x="-18062" y="514773"/>
                    <a:pt x="90311" y="599440"/>
                  </a:cubicBezTo>
                  <a:cubicBezTo>
                    <a:pt x="198684" y="684107"/>
                    <a:pt x="527191" y="452120"/>
                    <a:pt x="659271" y="508000"/>
                  </a:cubicBezTo>
                  <a:cubicBezTo>
                    <a:pt x="791351" y="563880"/>
                    <a:pt x="769338" y="865293"/>
                    <a:pt x="882791" y="934720"/>
                  </a:cubicBezTo>
                  <a:cubicBezTo>
                    <a:pt x="996244" y="1004147"/>
                    <a:pt x="1228231" y="843280"/>
                    <a:pt x="1339991" y="924560"/>
                  </a:cubicBezTo>
                  <a:cubicBezTo>
                    <a:pt x="1451751" y="1005840"/>
                    <a:pt x="1468684" y="1342813"/>
                    <a:pt x="1553351" y="1422400"/>
                  </a:cubicBezTo>
                  <a:cubicBezTo>
                    <a:pt x="1638018" y="1501987"/>
                    <a:pt x="1743004" y="1452033"/>
                    <a:pt x="1847991" y="1402080"/>
                  </a:cubicBezTo>
                </a:path>
              </a:pathLst>
            </a:cu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42">
              <a:extLst>
                <a:ext uri="{FF2B5EF4-FFF2-40B4-BE49-F238E27FC236}">
                  <a16:creationId xmlns:a16="http://schemas.microsoft.com/office/drawing/2014/main" xmlns="" id="{25C043B2-327E-4DFF-8E07-0F091B1DA932}"/>
                </a:ext>
              </a:extLst>
            </p:cNvPr>
            <p:cNvSpPr/>
            <p:nvPr/>
          </p:nvSpPr>
          <p:spPr>
            <a:xfrm>
              <a:off x="626217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43">
              <a:extLst>
                <a:ext uri="{FF2B5EF4-FFF2-40B4-BE49-F238E27FC236}">
                  <a16:creationId xmlns:a16="http://schemas.microsoft.com/office/drawing/2014/main" xmlns="" id="{13465C50-BD26-4BEF-AC75-0F0B82336D52}"/>
                </a:ext>
              </a:extLst>
            </p:cNvPr>
            <p:cNvSpPr/>
            <p:nvPr/>
          </p:nvSpPr>
          <p:spPr>
            <a:xfrm>
              <a:off x="626217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44">
              <a:extLst>
                <a:ext uri="{FF2B5EF4-FFF2-40B4-BE49-F238E27FC236}">
                  <a16:creationId xmlns:a16="http://schemas.microsoft.com/office/drawing/2014/main" xmlns="" id="{47AFF963-25B5-4F9B-9740-28079E65EBF7}"/>
                </a:ext>
              </a:extLst>
            </p:cNvPr>
            <p:cNvSpPr/>
            <p:nvPr/>
          </p:nvSpPr>
          <p:spPr>
            <a:xfrm>
              <a:off x="626217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45">
              <a:extLst>
                <a:ext uri="{FF2B5EF4-FFF2-40B4-BE49-F238E27FC236}">
                  <a16:creationId xmlns:a16="http://schemas.microsoft.com/office/drawing/2014/main" xmlns="" id="{EC123623-A459-45B4-BAF9-2D065347B4E2}"/>
                </a:ext>
              </a:extLst>
            </p:cNvPr>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Rectangle 46">
              <a:extLst>
                <a:ext uri="{FF2B5EF4-FFF2-40B4-BE49-F238E27FC236}">
                  <a16:creationId xmlns:a16="http://schemas.microsoft.com/office/drawing/2014/main" xmlns="" id="{C606B73C-773C-42A3-9440-536B539BF173}"/>
                </a:ext>
              </a:extLst>
            </p:cNvPr>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47">
              <a:extLst>
                <a:ext uri="{FF2B5EF4-FFF2-40B4-BE49-F238E27FC236}">
                  <a16:creationId xmlns:a16="http://schemas.microsoft.com/office/drawing/2014/main" xmlns="" id="{F6AC12EB-AEA2-43CD-91E5-AED1C3C58FCA}"/>
                </a:ext>
              </a:extLst>
            </p:cNvPr>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49">
              <a:extLst>
                <a:ext uri="{FF2B5EF4-FFF2-40B4-BE49-F238E27FC236}">
                  <a16:creationId xmlns:a16="http://schemas.microsoft.com/office/drawing/2014/main" xmlns="" id="{F15F517B-FB37-4D09-812A-0F3BD9E31556}"/>
                </a:ext>
              </a:extLst>
            </p:cNvPr>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52">
              <a:extLst>
                <a:ext uri="{FF2B5EF4-FFF2-40B4-BE49-F238E27FC236}">
                  <a16:creationId xmlns:a16="http://schemas.microsoft.com/office/drawing/2014/main" xmlns="" id="{605D36B5-2168-47DF-AE13-012969059E2B}"/>
                </a:ext>
              </a:extLst>
            </p:cNvPr>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54">
              <a:extLst>
                <a:ext uri="{FF2B5EF4-FFF2-40B4-BE49-F238E27FC236}">
                  <a16:creationId xmlns:a16="http://schemas.microsoft.com/office/drawing/2014/main" xmlns="" id="{55C24D15-BF20-4931-AC81-83480FFE41C7}"/>
                </a:ext>
              </a:extLst>
            </p:cNvPr>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Rectangle 57">
              <a:extLst>
                <a:ext uri="{FF2B5EF4-FFF2-40B4-BE49-F238E27FC236}">
                  <a16:creationId xmlns:a16="http://schemas.microsoft.com/office/drawing/2014/main" xmlns="" id="{22847DE1-B3F5-4FDB-9087-A23EB56A7159}"/>
                </a:ext>
              </a:extLst>
            </p:cNvPr>
            <p:cNvSpPr/>
            <p:nvPr/>
          </p:nvSpPr>
          <p:spPr>
            <a:xfrm>
              <a:off x="5626380" y="65599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a:extLst>
                <a:ext uri="{FF2B5EF4-FFF2-40B4-BE49-F238E27FC236}">
                  <a16:creationId xmlns:a16="http://schemas.microsoft.com/office/drawing/2014/main" xmlns="" id="{8B1BA12F-04B5-4696-81BE-61D31E40A6C7}"/>
                </a:ext>
              </a:extLst>
            </p:cNvPr>
            <p:cNvSpPr/>
            <p:nvPr/>
          </p:nvSpPr>
          <p:spPr>
            <a:xfrm>
              <a:off x="5626380" y="129128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59">
              <a:extLst>
                <a:ext uri="{FF2B5EF4-FFF2-40B4-BE49-F238E27FC236}">
                  <a16:creationId xmlns:a16="http://schemas.microsoft.com/office/drawing/2014/main" xmlns="" id="{3D6D41CB-85F2-4DEE-95D5-B7F51F9189CD}"/>
                </a:ext>
              </a:extLst>
            </p:cNvPr>
            <p:cNvSpPr/>
            <p:nvPr/>
          </p:nvSpPr>
          <p:spPr>
            <a:xfrm>
              <a:off x="5626380" y="192657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60">
              <a:extLst>
                <a:ext uri="{FF2B5EF4-FFF2-40B4-BE49-F238E27FC236}">
                  <a16:creationId xmlns:a16="http://schemas.microsoft.com/office/drawing/2014/main" xmlns="" id="{791FEBE8-5622-45A2-94EB-F99A668BF0D3}"/>
                </a:ext>
              </a:extLst>
            </p:cNvPr>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61">
              <a:extLst>
                <a:ext uri="{FF2B5EF4-FFF2-40B4-BE49-F238E27FC236}">
                  <a16:creationId xmlns:a16="http://schemas.microsoft.com/office/drawing/2014/main" xmlns="" id="{E0F89199-CF51-4D43-9B61-AF7F837D24D9}"/>
                </a:ext>
              </a:extLst>
            </p:cNvPr>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62">
              <a:extLst>
                <a:ext uri="{FF2B5EF4-FFF2-40B4-BE49-F238E27FC236}">
                  <a16:creationId xmlns:a16="http://schemas.microsoft.com/office/drawing/2014/main" xmlns="" id="{6914BDC8-5324-4271-9D3B-22CFFE86B4D8}"/>
                </a:ext>
              </a:extLst>
            </p:cNvPr>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a:extLst>
                <a:ext uri="{FF2B5EF4-FFF2-40B4-BE49-F238E27FC236}">
                  <a16:creationId xmlns:a16="http://schemas.microsoft.com/office/drawing/2014/main" xmlns="" id="{19C81729-4681-43B7-822C-8B1954A67BB6}"/>
                </a:ext>
              </a:extLst>
            </p:cNvPr>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64">
              <a:extLst>
                <a:ext uri="{FF2B5EF4-FFF2-40B4-BE49-F238E27FC236}">
                  <a16:creationId xmlns:a16="http://schemas.microsoft.com/office/drawing/2014/main" xmlns="" id="{E4C0C1A1-8F37-4358-BA0E-A2C146C31B80}"/>
                </a:ext>
              </a:extLst>
            </p:cNvPr>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65">
              <a:extLst>
                <a:ext uri="{FF2B5EF4-FFF2-40B4-BE49-F238E27FC236}">
                  <a16:creationId xmlns:a16="http://schemas.microsoft.com/office/drawing/2014/main" xmlns="" id="{0A726B39-6397-4011-9444-9747EBE2919A}"/>
                </a:ext>
              </a:extLst>
            </p:cNvPr>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Block Arc 66">
              <a:extLst>
                <a:ext uri="{FF2B5EF4-FFF2-40B4-BE49-F238E27FC236}">
                  <a16:creationId xmlns:a16="http://schemas.microsoft.com/office/drawing/2014/main" xmlns="" id="{7513F740-FF20-469F-A610-0C063F9AE95A}"/>
                </a:ext>
              </a:extLst>
            </p:cNvPr>
            <p:cNvSpPr/>
            <p:nvPr/>
          </p:nvSpPr>
          <p:spPr>
            <a:xfrm>
              <a:off x="5728272" y="496661"/>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8" name="Block Arc 67">
              <a:extLst>
                <a:ext uri="{FF2B5EF4-FFF2-40B4-BE49-F238E27FC236}">
                  <a16:creationId xmlns:a16="http://schemas.microsoft.com/office/drawing/2014/main" xmlns="" id="{C9734F5A-910D-4041-A5D0-AA6C4A5D3343}"/>
                </a:ext>
              </a:extLst>
            </p:cNvPr>
            <p:cNvSpPr/>
            <p:nvPr/>
          </p:nvSpPr>
          <p:spPr>
            <a:xfrm>
              <a:off x="5728272" y="107798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9" name="Block Arc 68">
              <a:extLst>
                <a:ext uri="{FF2B5EF4-FFF2-40B4-BE49-F238E27FC236}">
                  <a16:creationId xmlns:a16="http://schemas.microsoft.com/office/drawing/2014/main" xmlns="" id="{F3B274DC-70D5-4F29-A62D-04CB34E8B906}"/>
                </a:ext>
              </a:extLst>
            </p:cNvPr>
            <p:cNvSpPr/>
            <p:nvPr/>
          </p:nvSpPr>
          <p:spPr>
            <a:xfrm>
              <a:off x="5728272" y="172733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70" name="Block Arc 69">
              <a:extLst>
                <a:ext uri="{FF2B5EF4-FFF2-40B4-BE49-F238E27FC236}">
                  <a16:creationId xmlns:a16="http://schemas.microsoft.com/office/drawing/2014/main" xmlns="" id="{7E265D17-C926-48A5-B113-5E33AB8444DC}"/>
                </a:ext>
              </a:extLst>
            </p:cNvPr>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71" name="Block Arc 70">
              <a:extLst>
                <a:ext uri="{FF2B5EF4-FFF2-40B4-BE49-F238E27FC236}">
                  <a16:creationId xmlns:a16="http://schemas.microsoft.com/office/drawing/2014/main" xmlns="" id="{3D1E0E94-5061-42B3-99DF-C8694D124279}"/>
                </a:ext>
              </a:extLst>
            </p:cNvPr>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72" name="Block Arc 71">
              <a:extLst>
                <a:ext uri="{FF2B5EF4-FFF2-40B4-BE49-F238E27FC236}">
                  <a16:creationId xmlns:a16="http://schemas.microsoft.com/office/drawing/2014/main" xmlns="" id="{5875CCB3-5094-41B5-8AAB-58941040F306}"/>
                </a:ext>
              </a:extLst>
            </p:cNvPr>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73" name="Block Arc 72">
              <a:extLst>
                <a:ext uri="{FF2B5EF4-FFF2-40B4-BE49-F238E27FC236}">
                  <a16:creationId xmlns:a16="http://schemas.microsoft.com/office/drawing/2014/main" xmlns="" id="{2C016841-CFF4-4900-87BA-B788D8A53617}"/>
                </a:ext>
              </a:extLst>
            </p:cNvPr>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74" name="Block Arc 73">
              <a:extLst>
                <a:ext uri="{FF2B5EF4-FFF2-40B4-BE49-F238E27FC236}">
                  <a16:creationId xmlns:a16="http://schemas.microsoft.com/office/drawing/2014/main" xmlns="" id="{BDFFC885-5064-47E5-9E5B-038CB4836A88}"/>
                </a:ext>
              </a:extLst>
            </p:cNvPr>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75" name="Block Arc 74">
              <a:extLst>
                <a:ext uri="{FF2B5EF4-FFF2-40B4-BE49-F238E27FC236}">
                  <a16:creationId xmlns:a16="http://schemas.microsoft.com/office/drawing/2014/main" xmlns="" id="{A43EED2D-6F62-48A4-9445-BD33659D82C4}"/>
                </a:ext>
              </a:extLst>
            </p:cNvPr>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76" name="Freeform: Shape 75">
              <a:extLst>
                <a:ext uri="{FF2B5EF4-FFF2-40B4-BE49-F238E27FC236}">
                  <a16:creationId xmlns:a16="http://schemas.microsoft.com/office/drawing/2014/main" xmlns="" id="{9E7FCB4F-6263-4F82-9107-5B3EBD664C3B}"/>
                </a:ext>
              </a:extLst>
            </p:cNvPr>
            <p:cNvSpPr/>
            <p:nvPr/>
          </p:nvSpPr>
          <p:spPr>
            <a:xfrm>
              <a:off x="6736386" y="586588"/>
              <a:ext cx="2414761" cy="1391503"/>
            </a:xfrm>
            <a:custGeom>
              <a:avLst/>
              <a:gdLst>
                <a:gd name="connsiteX0" fmla="*/ 61784 w 2414760"/>
                <a:gd name="connsiteY0" fmla="*/ 614680 h 726440"/>
                <a:gd name="connsiteX1" fmla="*/ 56704 w 2414760"/>
                <a:gd name="connsiteY1" fmla="*/ 416560 h 726440"/>
                <a:gd name="connsiteX2" fmla="*/ 41464 w 2414760"/>
                <a:gd name="connsiteY2" fmla="*/ 396240 h 726440"/>
                <a:gd name="connsiteX3" fmla="*/ 26224 w 2414760"/>
                <a:gd name="connsiteY3" fmla="*/ 360680 h 726440"/>
                <a:gd name="connsiteX4" fmla="*/ 5904 w 2414760"/>
                <a:gd name="connsiteY4" fmla="*/ 299720 h 726440"/>
                <a:gd name="connsiteX5" fmla="*/ 16064 w 2414760"/>
                <a:gd name="connsiteY5" fmla="*/ 81280 h 726440"/>
                <a:gd name="connsiteX6" fmla="*/ 36384 w 2414760"/>
                <a:gd name="connsiteY6" fmla="*/ 50800 h 726440"/>
                <a:gd name="connsiteX7" fmla="*/ 71944 w 2414760"/>
                <a:gd name="connsiteY7" fmla="*/ 25400 h 726440"/>
                <a:gd name="connsiteX8" fmla="*/ 137984 w 2414760"/>
                <a:gd name="connsiteY8" fmla="*/ 0 h 726440"/>
                <a:gd name="connsiteX9" fmla="*/ 280224 w 2414760"/>
                <a:gd name="connsiteY9" fmla="*/ 30480 h 726440"/>
                <a:gd name="connsiteX10" fmla="*/ 331024 w 2414760"/>
                <a:gd name="connsiteY10" fmla="*/ 60960 h 726440"/>
                <a:gd name="connsiteX11" fmla="*/ 356424 w 2414760"/>
                <a:gd name="connsiteY11" fmla="*/ 71120 h 726440"/>
                <a:gd name="connsiteX12" fmla="*/ 590104 w 2414760"/>
                <a:gd name="connsiteY12" fmla="*/ 66040 h 726440"/>
                <a:gd name="connsiteX13" fmla="*/ 747584 w 2414760"/>
                <a:gd name="connsiteY13" fmla="*/ 55880 h 726440"/>
                <a:gd name="connsiteX14" fmla="*/ 899984 w 2414760"/>
                <a:gd name="connsiteY14" fmla="*/ 66040 h 726440"/>
                <a:gd name="connsiteX15" fmla="*/ 915224 w 2414760"/>
                <a:gd name="connsiteY15" fmla="*/ 91440 h 726440"/>
                <a:gd name="connsiteX16" fmla="*/ 950784 w 2414760"/>
                <a:gd name="connsiteY16" fmla="*/ 142240 h 726440"/>
                <a:gd name="connsiteX17" fmla="*/ 991424 w 2414760"/>
                <a:gd name="connsiteY17" fmla="*/ 132080 h 726440"/>
                <a:gd name="connsiteX18" fmla="*/ 1067624 w 2414760"/>
                <a:gd name="connsiteY18" fmla="*/ 96520 h 726440"/>
                <a:gd name="connsiteX19" fmla="*/ 1113344 w 2414760"/>
                <a:gd name="connsiteY19" fmla="*/ 91440 h 726440"/>
                <a:gd name="connsiteX20" fmla="*/ 1372424 w 2414760"/>
                <a:gd name="connsiteY20" fmla="*/ 101600 h 726440"/>
                <a:gd name="connsiteX21" fmla="*/ 1438464 w 2414760"/>
                <a:gd name="connsiteY21" fmla="*/ 111760 h 726440"/>
                <a:gd name="connsiteX22" fmla="*/ 1570544 w 2414760"/>
                <a:gd name="connsiteY22" fmla="*/ 121920 h 726440"/>
                <a:gd name="connsiteX23" fmla="*/ 1621344 w 2414760"/>
                <a:gd name="connsiteY23" fmla="*/ 132080 h 726440"/>
                <a:gd name="connsiteX24" fmla="*/ 1651824 w 2414760"/>
                <a:gd name="connsiteY24" fmla="*/ 147320 h 726440"/>
                <a:gd name="connsiteX25" fmla="*/ 1687384 w 2414760"/>
                <a:gd name="connsiteY25" fmla="*/ 157480 h 726440"/>
                <a:gd name="connsiteX26" fmla="*/ 1941384 w 2414760"/>
                <a:gd name="connsiteY26" fmla="*/ 137160 h 726440"/>
                <a:gd name="connsiteX27" fmla="*/ 2012504 w 2414760"/>
                <a:gd name="connsiteY27" fmla="*/ 101600 h 726440"/>
                <a:gd name="connsiteX28" fmla="*/ 2180144 w 2414760"/>
                <a:gd name="connsiteY28" fmla="*/ 71120 h 726440"/>
                <a:gd name="connsiteX29" fmla="*/ 2327464 w 2414760"/>
                <a:gd name="connsiteY29" fmla="*/ 106680 h 726440"/>
                <a:gd name="connsiteX30" fmla="*/ 2408744 w 2414760"/>
                <a:gd name="connsiteY30" fmla="*/ 269240 h 726440"/>
                <a:gd name="connsiteX31" fmla="*/ 2403664 w 2414760"/>
                <a:gd name="connsiteY31" fmla="*/ 401320 h 726440"/>
                <a:gd name="connsiteX32" fmla="*/ 2373184 w 2414760"/>
                <a:gd name="connsiteY32" fmla="*/ 482600 h 726440"/>
                <a:gd name="connsiteX33" fmla="*/ 2342704 w 2414760"/>
                <a:gd name="connsiteY33" fmla="*/ 513080 h 726440"/>
                <a:gd name="connsiteX34" fmla="*/ 2302064 w 2414760"/>
                <a:gd name="connsiteY34" fmla="*/ 558800 h 726440"/>
                <a:gd name="connsiteX35" fmla="*/ 2159824 w 2414760"/>
                <a:gd name="connsiteY35" fmla="*/ 599440 h 726440"/>
                <a:gd name="connsiteX36" fmla="*/ 2098864 w 2414760"/>
                <a:gd name="connsiteY36" fmla="*/ 609600 h 726440"/>
                <a:gd name="connsiteX37" fmla="*/ 2083624 w 2414760"/>
                <a:gd name="connsiteY37" fmla="*/ 614680 h 726440"/>
                <a:gd name="connsiteX38" fmla="*/ 1900744 w 2414760"/>
                <a:gd name="connsiteY38" fmla="*/ 629920 h 726440"/>
                <a:gd name="connsiteX39" fmla="*/ 1885504 w 2414760"/>
                <a:gd name="connsiteY39" fmla="*/ 645160 h 726440"/>
                <a:gd name="connsiteX40" fmla="*/ 1829624 w 2414760"/>
                <a:gd name="connsiteY40" fmla="*/ 655320 h 726440"/>
                <a:gd name="connsiteX41" fmla="*/ 1799144 w 2414760"/>
                <a:gd name="connsiteY41" fmla="*/ 665480 h 726440"/>
                <a:gd name="connsiteX42" fmla="*/ 1728024 w 2414760"/>
                <a:gd name="connsiteY42" fmla="*/ 695960 h 726440"/>
                <a:gd name="connsiteX43" fmla="*/ 1682304 w 2414760"/>
                <a:gd name="connsiteY43" fmla="*/ 721360 h 726440"/>
                <a:gd name="connsiteX44" fmla="*/ 1631504 w 2414760"/>
                <a:gd name="connsiteY44" fmla="*/ 726440 h 726440"/>
                <a:gd name="connsiteX45" fmla="*/ 1575624 w 2414760"/>
                <a:gd name="connsiteY45" fmla="*/ 711200 h 726440"/>
                <a:gd name="connsiteX46" fmla="*/ 1560384 w 2414760"/>
                <a:gd name="connsiteY46" fmla="*/ 690880 h 726440"/>
                <a:gd name="connsiteX47" fmla="*/ 1550224 w 2414760"/>
                <a:gd name="connsiteY47" fmla="*/ 655320 h 726440"/>
                <a:gd name="connsiteX48" fmla="*/ 1524824 w 2414760"/>
                <a:gd name="connsiteY48" fmla="*/ 599440 h 726440"/>
                <a:gd name="connsiteX49" fmla="*/ 1463864 w 2414760"/>
                <a:gd name="connsiteY49" fmla="*/ 584200 h 726440"/>
                <a:gd name="connsiteX50" fmla="*/ 1443544 w 2414760"/>
                <a:gd name="connsiteY50" fmla="*/ 579120 h 726440"/>
                <a:gd name="connsiteX51" fmla="*/ 1016824 w 2414760"/>
                <a:gd name="connsiteY51" fmla="*/ 574040 h 726440"/>
                <a:gd name="connsiteX52" fmla="*/ 747584 w 2414760"/>
                <a:gd name="connsiteY52" fmla="*/ 568960 h 726440"/>
                <a:gd name="connsiteX53" fmla="*/ 554544 w 2414760"/>
                <a:gd name="connsiteY53" fmla="*/ 594360 h 726440"/>
                <a:gd name="connsiteX54" fmla="*/ 544384 w 2414760"/>
                <a:gd name="connsiteY54" fmla="*/ 624840 h 726440"/>
                <a:gd name="connsiteX55" fmla="*/ 529144 w 2414760"/>
                <a:gd name="connsiteY55" fmla="*/ 650240 h 726440"/>
                <a:gd name="connsiteX56" fmla="*/ 437704 w 2414760"/>
                <a:gd name="connsiteY56" fmla="*/ 670560 h 726440"/>
                <a:gd name="connsiteX57" fmla="*/ 320864 w 2414760"/>
                <a:gd name="connsiteY57" fmla="*/ 645160 h 726440"/>
                <a:gd name="connsiteX58" fmla="*/ 290384 w 2414760"/>
                <a:gd name="connsiteY58" fmla="*/ 624840 h 726440"/>
                <a:gd name="connsiteX59" fmla="*/ 264984 w 2414760"/>
                <a:gd name="connsiteY59" fmla="*/ 609600 h 726440"/>
                <a:gd name="connsiteX60" fmla="*/ 198944 w 2414760"/>
                <a:gd name="connsiteY60" fmla="*/ 614680 h 726440"/>
                <a:gd name="connsiteX61" fmla="*/ 163384 w 2414760"/>
                <a:gd name="connsiteY61" fmla="*/ 624840 h 726440"/>
                <a:gd name="connsiteX62" fmla="*/ 61784 w 2414760"/>
                <a:gd name="connsiteY62" fmla="*/ 614680 h 72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14760" h="726440">
                  <a:moveTo>
                    <a:pt x="61784" y="614680"/>
                  </a:moveTo>
                  <a:cubicBezTo>
                    <a:pt x="44004" y="579967"/>
                    <a:pt x="62823" y="482338"/>
                    <a:pt x="56704" y="416560"/>
                  </a:cubicBezTo>
                  <a:cubicBezTo>
                    <a:pt x="55920" y="408130"/>
                    <a:pt x="45518" y="403673"/>
                    <a:pt x="41464" y="396240"/>
                  </a:cubicBezTo>
                  <a:cubicBezTo>
                    <a:pt x="35289" y="384919"/>
                    <a:pt x="31013" y="372654"/>
                    <a:pt x="26224" y="360680"/>
                  </a:cubicBezTo>
                  <a:cubicBezTo>
                    <a:pt x="10498" y="321366"/>
                    <a:pt x="13544" y="330281"/>
                    <a:pt x="5904" y="299720"/>
                  </a:cubicBezTo>
                  <a:cubicBezTo>
                    <a:pt x="2800" y="212803"/>
                    <a:pt x="-10064" y="159664"/>
                    <a:pt x="16064" y="81280"/>
                  </a:cubicBezTo>
                  <a:cubicBezTo>
                    <a:pt x="19925" y="69696"/>
                    <a:pt x="27750" y="59434"/>
                    <a:pt x="36384" y="50800"/>
                  </a:cubicBezTo>
                  <a:cubicBezTo>
                    <a:pt x="46684" y="40500"/>
                    <a:pt x="59453" y="32894"/>
                    <a:pt x="71944" y="25400"/>
                  </a:cubicBezTo>
                  <a:cubicBezTo>
                    <a:pt x="108216" y="3637"/>
                    <a:pt x="104625" y="6672"/>
                    <a:pt x="137984" y="0"/>
                  </a:cubicBezTo>
                  <a:cubicBezTo>
                    <a:pt x="185397" y="10160"/>
                    <a:pt x="233349" y="18072"/>
                    <a:pt x="280224" y="30480"/>
                  </a:cubicBezTo>
                  <a:cubicBezTo>
                    <a:pt x="313869" y="39386"/>
                    <a:pt x="304902" y="46448"/>
                    <a:pt x="331024" y="60960"/>
                  </a:cubicBezTo>
                  <a:cubicBezTo>
                    <a:pt x="338995" y="65389"/>
                    <a:pt x="347957" y="67733"/>
                    <a:pt x="356424" y="71120"/>
                  </a:cubicBezTo>
                  <a:lnTo>
                    <a:pt x="590104" y="66040"/>
                  </a:lnTo>
                  <a:cubicBezTo>
                    <a:pt x="625073" y="64930"/>
                    <a:pt x="709613" y="58592"/>
                    <a:pt x="747584" y="55880"/>
                  </a:cubicBezTo>
                  <a:cubicBezTo>
                    <a:pt x="806167" y="46116"/>
                    <a:pt x="816735" y="41374"/>
                    <a:pt x="899984" y="66040"/>
                  </a:cubicBezTo>
                  <a:cubicBezTo>
                    <a:pt x="909451" y="68845"/>
                    <a:pt x="911335" y="82365"/>
                    <a:pt x="915224" y="91440"/>
                  </a:cubicBezTo>
                  <a:cubicBezTo>
                    <a:pt x="938255" y="145179"/>
                    <a:pt x="912453" y="132657"/>
                    <a:pt x="950784" y="142240"/>
                  </a:cubicBezTo>
                  <a:cubicBezTo>
                    <a:pt x="964331" y="138853"/>
                    <a:pt x="978349" y="136983"/>
                    <a:pt x="991424" y="132080"/>
                  </a:cubicBezTo>
                  <a:cubicBezTo>
                    <a:pt x="1012755" y="124081"/>
                    <a:pt x="1044405" y="102325"/>
                    <a:pt x="1067624" y="96520"/>
                  </a:cubicBezTo>
                  <a:cubicBezTo>
                    <a:pt x="1082500" y="92801"/>
                    <a:pt x="1098104" y="93133"/>
                    <a:pt x="1113344" y="91440"/>
                  </a:cubicBezTo>
                  <a:cubicBezTo>
                    <a:pt x="1199704" y="94827"/>
                    <a:pt x="1286166" y="96209"/>
                    <a:pt x="1372424" y="101600"/>
                  </a:cubicBezTo>
                  <a:cubicBezTo>
                    <a:pt x="1394653" y="102989"/>
                    <a:pt x="1416308" y="109488"/>
                    <a:pt x="1438464" y="111760"/>
                  </a:cubicBezTo>
                  <a:cubicBezTo>
                    <a:pt x="1482390" y="116265"/>
                    <a:pt x="1526517" y="118533"/>
                    <a:pt x="1570544" y="121920"/>
                  </a:cubicBezTo>
                  <a:cubicBezTo>
                    <a:pt x="1587477" y="125307"/>
                    <a:pt x="1604861" y="126929"/>
                    <a:pt x="1621344" y="132080"/>
                  </a:cubicBezTo>
                  <a:cubicBezTo>
                    <a:pt x="1632186" y="135468"/>
                    <a:pt x="1641222" y="143242"/>
                    <a:pt x="1651824" y="147320"/>
                  </a:cubicBezTo>
                  <a:cubicBezTo>
                    <a:pt x="1663330" y="151745"/>
                    <a:pt x="1675531" y="154093"/>
                    <a:pt x="1687384" y="157480"/>
                  </a:cubicBezTo>
                  <a:cubicBezTo>
                    <a:pt x="1772051" y="150707"/>
                    <a:pt x="1856930" y="146209"/>
                    <a:pt x="1941384" y="137160"/>
                  </a:cubicBezTo>
                  <a:cubicBezTo>
                    <a:pt x="1974260" y="133638"/>
                    <a:pt x="1981814" y="115240"/>
                    <a:pt x="2012504" y="101600"/>
                  </a:cubicBezTo>
                  <a:cubicBezTo>
                    <a:pt x="2060251" y="80379"/>
                    <a:pt x="2136136" y="76860"/>
                    <a:pt x="2180144" y="71120"/>
                  </a:cubicBezTo>
                  <a:cubicBezTo>
                    <a:pt x="2229251" y="82973"/>
                    <a:pt x="2284441" y="80204"/>
                    <a:pt x="2327464" y="106680"/>
                  </a:cubicBezTo>
                  <a:cubicBezTo>
                    <a:pt x="2354916" y="123573"/>
                    <a:pt x="2396347" y="238247"/>
                    <a:pt x="2408744" y="269240"/>
                  </a:cubicBezTo>
                  <a:cubicBezTo>
                    <a:pt x="2417554" y="330912"/>
                    <a:pt x="2417360" y="308871"/>
                    <a:pt x="2403664" y="401320"/>
                  </a:cubicBezTo>
                  <a:cubicBezTo>
                    <a:pt x="2399688" y="428158"/>
                    <a:pt x="2389057" y="460378"/>
                    <a:pt x="2373184" y="482600"/>
                  </a:cubicBezTo>
                  <a:cubicBezTo>
                    <a:pt x="2364833" y="494292"/>
                    <a:pt x="2352369" y="502448"/>
                    <a:pt x="2342704" y="513080"/>
                  </a:cubicBezTo>
                  <a:cubicBezTo>
                    <a:pt x="2335612" y="520881"/>
                    <a:pt x="2313078" y="552969"/>
                    <a:pt x="2302064" y="558800"/>
                  </a:cubicBezTo>
                  <a:cubicBezTo>
                    <a:pt x="2253689" y="584410"/>
                    <a:pt x="2213199" y="589556"/>
                    <a:pt x="2159824" y="599440"/>
                  </a:cubicBezTo>
                  <a:cubicBezTo>
                    <a:pt x="2139568" y="603191"/>
                    <a:pt x="2119064" y="605560"/>
                    <a:pt x="2098864" y="609600"/>
                  </a:cubicBezTo>
                  <a:cubicBezTo>
                    <a:pt x="2093613" y="610650"/>
                    <a:pt x="2088951" y="614134"/>
                    <a:pt x="2083624" y="614680"/>
                  </a:cubicBezTo>
                  <a:cubicBezTo>
                    <a:pt x="2022772" y="620921"/>
                    <a:pt x="1961704" y="624840"/>
                    <a:pt x="1900744" y="629920"/>
                  </a:cubicBezTo>
                  <a:cubicBezTo>
                    <a:pt x="1895664" y="635000"/>
                    <a:pt x="1892270" y="642744"/>
                    <a:pt x="1885504" y="645160"/>
                  </a:cubicBezTo>
                  <a:cubicBezTo>
                    <a:pt x="1867675" y="651528"/>
                    <a:pt x="1848053" y="650984"/>
                    <a:pt x="1829624" y="655320"/>
                  </a:cubicBezTo>
                  <a:cubicBezTo>
                    <a:pt x="1819199" y="657773"/>
                    <a:pt x="1809088" y="661503"/>
                    <a:pt x="1799144" y="665480"/>
                  </a:cubicBezTo>
                  <a:cubicBezTo>
                    <a:pt x="1775197" y="675059"/>
                    <a:pt x="1750570" y="683434"/>
                    <a:pt x="1728024" y="695960"/>
                  </a:cubicBezTo>
                  <a:cubicBezTo>
                    <a:pt x="1712784" y="704427"/>
                    <a:pt x="1698929" y="716110"/>
                    <a:pt x="1682304" y="721360"/>
                  </a:cubicBezTo>
                  <a:cubicBezTo>
                    <a:pt x="1666076" y="726485"/>
                    <a:pt x="1648437" y="724747"/>
                    <a:pt x="1631504" y="726440"/>
                  </a:cubicBezTo>
                  <a:cubicBezTo>
                    <a:pt x="1612877" y="721360"/>
                    <a:pt x="1592893" y="719834"/>
                    <a:pt x="1575624" y="711200"/>
                  </a:cubicBezTo>
                  <a:cubicBezTo>
                    <a:pt x="1568051" y="707414"/>
                    <a:pt x="1563888" y="698588"/>
                    <a:pt x="1560384" y="690880"/>
                  </a:cubicBezTo>
                  <a:cubicBezTo>
                    <a:pt x="1555283" y="679657"/>
                    <a:pt x="1553214" y="667280"/>
                    <a:pt x="1550224" y="655320"/>
                  </a:cubicBezTo>
                  <a:cubicBezTo>
                    <a:pt x="1544657" y="633054"/>
                    <a:pt x="1547235" y="615739"/>
                    <a:pt x="1524824" y="599440"/>
                  </a:cubicBezTo>
                  <a:cubicBezTo>
                    <a:pt x="1516955" y="593717"/>
                    <a:pt x="1476143" y="586929"/>
                    <a:pt x="1463864" y="584200"/>
                  </a:cubicBezTo>
                  <a:cubicBezTo>
                    <a:pt x="1457048" y="582685"/>
                    <a:pt x="1450524" y="579279"/>
                    <a:pt x="1443544" y="579120"/>
                  </a:cubicBezTo>
                  <a:cubicBezTo>
                    <a:pt x="1301331" y="575888"/>
                    <a:pt x="1159059" y="576116"/>
                    <a:pt x="1016824" y="574040"/>
                  </a:cubicBezTo>
                  <a:lnTo>
                    <a:pt x="747584" y="568960"/>
                  </a:lnTo>
                  <a:cubicBezTo>
                    <a:pt x="683237" y="577427"/>
                    <a:pt x="617122" y="577151"/>
                    <a:pt x="554544" y="594360"/>
                  </a:cubicBezTo>
                  <a:cubicBezTo>
                    <a:pt x="544218" y="597200"/>
                    <a:pt x="548816" y="615090"/>
                    <a:pt x="544384" y="624840"/>
                  </a:cubicBezTo>
                  <a:cubicBezTo>
                    <a:pt x="540298" y="633829"/>
                    <a:pt x="537129" y="644433"/>
                    <a:pt x="529144" y="650240"/>
                  </a:cubicBezTo>
                  <a:cubicBezTo>
                    <a:pt x="504342" y="668278"/>
                    <a:pt x="465529" y="667778"/>
                    <a:pt x="437704" y="670560"/>
                  </a:cubicBezTo>
                  <a:cubicBezTo>
                    <a:pt x="347567" y="660545"/>
                    <a:pt x="368982" y="675781"/>
                    <a:pt x="320864" y="645160"/>
                  </a:cubicBezTo>
                  <a:cubicBezTo>
                    <a:pt x="310562" y="638604"/>
                    <a:pt x="300686" y="631396"/>
                    <a:pt x="290384" y="624840"/>
                  </a:cubicBezTo>
                  <a:cubicBezTo>
                    <a:pt x="282054" y="619539"/>
                    <a:pt x="264984" y="609600"/>
                    <a:pt x="264984" y="609600"/>
                  </a:cubicBezTo>
                  <a:cubicBezTo>
                    <a:pt x="242971" y="611293"/>
                    <a:pt x="220778" y="611405"/>
                    <a:pt x="198944" y="614680"/>
                  </a:cubicBezTo>
                  <a:cubicBezTo>
                    <a:pt x="186753" y="616509"/>
                    <a:pt x="175712" y="624840"/>
                    <a:pt x="163384" y="624840"/>
                  </a:cubicBezTo>
                  <a:cubicBezTo>
                    <a:pt x="131033" y="624840"/>
                    <a:pt x="79564" y="649393"/>
                    <a:pt x="61784" y="61468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TextBox 76">
              <a:extLst>
                <a:ext uri="{FF2B5EF4-FFF2-40B4-BE49-F238E27FC236}">
                  <a16:creationId xmlns:a16="http://schemas.microsoft.com/office/drawing/2014/main" xmlns="" id="{F00F6C65-8A44-4542-8FD9-E5D92C6CC5CC}"/>
                </a:ext>
              </a:extLst>
            </p:cNvPr>
            <p:cNvSpPr txBox="1"/>
            <p:nvPr/>
          </p:nvSpPr>
          <p:spPr>
            <a:xfrm>
              <a:off x="6779251" y="791409"/>
              <a:ext cx="2728456" cy="960444"/>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 </a:t>
              </a:r>
              <a:r>
                <a:rPr lang="en-US" sz="2400" dirty="0" err="1">
                  <a:latin typeface="Arial" panose="020B0604020202020204" pitchFamily="34" charset="0"/>
                  <a:cs typeface="Arial" panose="020B0604020202020204" pitchFamily="34" charset="0"/>
                </a:rPr>
                <a:t>Biểu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thái</a:t>
              </a:r>
              <a:endParaRPr lang="en-US" sz="2400" dirty="0">
                <a:latin typeface="Arial" panose="020B0604020202020204" pitchFamily="34" charset="0"/>
                <a:cs typeface="Arial" panose="020B0604020202020204" pitchFamily="34" charset="0"/>
              </a:endParaRPr>
            </a:p>
          </p:txBody>
        </p:sp>
        <p:sp>
          <p:nvSpPr>
            <p:cNvPr id="79" name="Rectangle 78">
              <a:extLst>
                <a:ext uri="{FF2B5EF4-FFF2-40B4-BE49-F238E27FC236}">
                  <a16:creationId xmlns:a16="http://schemas.microsoft.com/office/drawing/2014/main" xmlns="" id="{65784CE5-810C-4DE0-8461-B80C9BCE5B34}"/>
                </a:ext>
              </a:extLst>
            </p:cNvPr>
            <p:cNvSpPr/>
            <p:nvPr/>
          </p:nvSpPr>
          <p:spPr>
            <a:xfrm>
              <a:off x="8495337" y="5037925"/>
              <a:ext cx="2976423" cy="1237978"/>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Trạng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thái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thông</a:t>
              </a:r>
              <a:r>
                <a:rPr lang="en-US" sz="2000" dirty="0">
                  <a:solidFill>
                    <a:schemeClr val="tx1"/>
                  </a:solidFill>
                  <a:latin typeface="Arial" panose="020B0604020202020204" pitchFamily="34" charset="0"/>
                  <a:cs typeface="Arial" panose="020B0604020202020204" pitchFamily="34" charset="0"/>
                </a:rPr>
                <a:t> tin </a:t>
              </a:r>
              <a:r>
                <a:rPr lang="en-US" sz="2000" dirty="0" err="1">
                  <a:solidFill>
                    <a:schemeClr val="tx1"/>
                  </a:solidFill>
                  <a:latin typeface="Arial" panose="020B0604020202020204" pitchFamily="34" charset="0"/>
                  <a:cs typeface="Arial" panose="020B0604020202020204" pitchFamily="34" charset="0"/>
                </a:rPr>
                <a:t>khen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thưởng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kỷ</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luật</a:t>
              </a:r>
              <a:endParaRPr lang="vi-VN" sz="2000" dirty="0">
                <a:solidFill>
                  <a:schemeClr val="tx1"/>
                </a:solidFill>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xmlns="" id="{0B76EBAA-831A-4037-8DDF-CC01FBF369D4}"/>
                </a:ext>
              </a:extLst>
            </p:cNvPr>
            <p:cNvSpPr/>
            <p:nvPr/>
          </p:nvSpPr>
          <p:spPr>
            <a:xfrm>
              <a:off x="6763696" y="3721875"/>
              <a:ext cx="2605139" cy="1109681"/>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 </a:t>
              </a:r>
              <a:r>
                <a:rPr lang="en-US" sz="2000" dirty="0" err="1">
                  <a:solidFill>
                    <a:schemeClr val="tx1"/>
                  </a:solidFill>
                </a:rPr>
                <a:t>Trạng</a:t>
              </a:r>
              <a:r>
                <a:rPr lang="en-US" sz="2000" dirty="0">
                  <a:solidFill>
                    <a:schemeClr val="tx1"/>
                  </a:solidFill>
                </a:rPr>
                <a:t> </a:t>
              </a:r>
              <a:r>
                <a:rPr lang="en-US" sz="2000" dirty="0" err="1">
                  <a:solidFill>
                    <a:schemeClr val="tx1"/>
                  </a:solidFill>
                </a:rPr>
                <a:t>thái</a:t>
              </a:r>
              <a:r>
                <a:rPr lang="en-US" sz="2000" dirty="0">
                  <a:solidFill>
                    <a:schemeClr val="tx1"/>
                  </a:solidFill>
                </a:rPr>
                <a:t> </a:t>
              </a:r>
              <a:r>
                <a:rPr lang="en-US" sz="2000" dirty="0" err="1">
                  <a:solidFill>
                    <a:schemeClr val="tx1"/>
                  </a:solidFill>
                </a:rPr>
                <a:t>thông</a:t>
              </a:r>
              <a:r>
                <a:rPr lang="en-US" sz="2000" dirty="0">
                  <a:solidFill>
                    <a:schemeClr val="tx1"/>
                  </a:solidFill>
                </a:rPr>
                <a:t> tin </a:t>
              </a:r>
              <a:r>
                <a:rPr lang="en-US" sz="2000" dirty="0" err="1">
                  <a:solidFill>
                    <a:schemeClr val="tx1"/>
                  </a:solidFill>
                </a:rPr>
                <a:t>hồ</a:t>
              </a:r>
              <a:r>
                <a:rPr lang="en-US" sz="2000" dirty="0">
                  <a:solidFill>
                    <a:schemeClr val="tx1"/>
                  </a:solidFill>
                </a:rPr>
                <a:t> </a:t>
              </a:r>
              <a:r>
                <a:rPr lang="en-US" sz="2000" dirty="0" err="1">
                  <a:solidFill>
                    <a:schemeClr val="tx1"/>
                  </a:solidFill>
                </a:rPr>
                <a:t>sơ</a:t>
              </a:r>
              <a:r>
                <a:rPr lang="en-US" sz="2000" dirty="0">
                  <a:solidFill>
                    <a:schemeClr val="tx1"/>
                  </a:solidFill>
                </a:rPr>
                <a:t> </a:t>
              </a:r>
              <a:r>
                <a:rPr lang="en-US" sz="2000" dirty="0" err="1">
                  <a:solidFill>
                    <a:schemeClr val="tx1"/>
                  </a:solidFill>
                </a:rPr>
                <a:t>nhân</a:t>
              </a:r>
              <a:r>
                <a:rPr lang="en-US" sz="2000" dirty="0">
                  <a:solidFill>
                    <a:schemeClr val="tx1"/>
                  </a:solidFill>
                </a:rPr>
                <a:t> </a:t>
              </a:r>
              <a:r>
                <a:rPr lang="en-US" sz="2000" dirty="0" err="1">
                  <a:solidFill>
                    <a:schemeClr val="tx1"/>
                  </a:solidFill>
                </a:rPr>
                <a:t>viên</a:t>
              </a:r>
              <a:endParaRPr lang="vi-VN" sz="2000" dirty="0">
                <a:solidFill>
                  <a:schemeClr val="tx1"/>
                </a:solidFill>
              </a:endParaRPr>
            </a:p>
          </p:txBody>
        </p:sp>
        <p:sp>
          <p:nvSpPr>
            <p:cNvPr id="81" name="Rectangle: Rounded Corners 80">
              <a:extLst>
                <a:ext uri="{FF2B5EF4-FFF2-40B4-BE49-F238E27FC236}">
                  <a16:creationId xmlns:a16="http://schemas.microsoft.com/office/drawing/2014/main" xmlns="" id="{EB932DBB-CC0F-410C-9C2E-62CB95BA0C22}"/>
                </a:ext>
              </a:extLst>
            </p:cNvPr>
            <p:cNvSpPr/>
            <p:nvPr/>
          </p:nvSpPr>
          <p:spPr>
            <a:xfrm>
              <a:off x="9410892" y="2013320"/>
              <a:ext cx="1326828" cy="1497188"/>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Trạng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thái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nhập</a:t>
              </a:r>
              <a:endParaRPr lang="en-US" dirty="0">
                <a:solidFill>
                  <a:schemeClr val="tx1"/>
                </a:solidFill>
                <a:latin typeface="Arial" panose="020B0604020202020204" pitchFamily="34" charset="0"/>
                <a:cs typeface="Arial" panose="020B0604020202020204" pitchFamily="34" charset="0"/>
              </a:endParaRPr>
            </a:p>
          </p:txBody>
        </p:sp>
        <p:pic>
          <p:nvPicPr>
            <p:cNvPr id="82" name="Graphic 81" descr="A snowflake">
              <a:extLst>
                <a:ext uri="{FF2B5EF4-FFF2-40B4-BE49-F238E27FC236}">
                  <a16:creationId xmlns:a16="http://schemas.microsoft.com/office/drawing/2014/main" xmlns="" id="{E89D47B6-A695-4791-A7D1-C5F5531848E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rot="20184980">
              <a:off x="1294563" y="2952952"/>
              <a:ext cx="399692" cy="399692"/>
            </a:xfrm>
            <a:prstGeom prst="rect">
              <a:avLst/>
            </a:prstGeom>
          </p:spPr>
        </p:pic>
        <p:pic>
          <p:nvPicPr>
            <p:cNvPr id="83" name="Graphic 82" descr="A snowflake">
              <a:extLst>
                <a:ext uri="{FF2B5EF4-FFF2-40B4-BE49-F238E27FC236}">
                  <a16:creationId xmlns:a16="http://schemas.microsoft.com/office/drawing/2014/main" xmlns="" id="{ECA8B974-7958-41F2-8A57-83CE9F512C9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rot="648438">
              <a:off x="1686439" y="2805657"/>
              <a:ext cx="280187" cy="280187"/>
            </a:xfrm>
            <a:prstGeom prst="rect">
              <a:avLst/>
            </a:prstGeom>
          </p:spPr>
        </p:pic>
        <p:pic>
          <p:nvPicPr>
            <p:cNvPr id="84" name="Graphic 83" descr="A snowflake">
              <a:extLst>
                <a:ext uri="{FF2B5EF4-FFF2-40B4-BE49-F238E27FC236}">
                  <a16:creationId xmlns:a16="http://schemas.microsoft.com/office/drawing/2014/main" xmlns="" id="{C28C5F9E-FEED-4D95-9DBF-DE7C62F709E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rot="19690578">
              <a:off x="2071008" y="2891350"/>
              <a:ext cx="303180" cy="303180"/>
            </a:xfrm>
            <a:prstGeom prst="rect">
              <a:avLst/>
            </a:prstGeom>
          </p:spPr>
        </p:pic>
        <p:pic>
          <p:nvPicPr>
            <p:cNvPr id="85" name="Graphic 84" descr="A snowflake">
              <a:extLst>
                <a:ext uri="{FF2B5EF4-FFF2-40B4-BE49-F238E27FC236}">
                  <a16:creationId xmlns:a16="http://schemas.microsoft.com/office/drawing/2014/main" xmlns="" id="{C9CDB376-94BA-4E8A-8389-C2885E9B192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rot="567818">
              <a:off x="2397071" y="2677715"/>
              <a:ext cx="303180" cy="303180"/>
            </a:xfrm>
            <a:prstGeom prst="rect">
              <a:avLst/>
            </a:prstGeom>
          </p:spPr>
        </p:pic>
        <p:pic>
          <p:nvPicPr>
            <p:cNvPr id="86" name="Graphic 85" descr="A palm leaf">
              <a:extLst>
                <a:ext uri="{FF2B5EF4-FFF2-40B4-BE49-F238E27FC236}">
                  <a16:creationId xmlns:a16="http://schemas.microsoft.com/office/drawing/2014/main" xmlns="" id="{00E6EBF9-5734-4958-9146-A9FAAAC67B6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rot="20130721">
              <a:off x="605919" y="5271465"/>
              <a:ext cx="977919" cy="977919"/>
            </a:xfrm>
            <a:prstGeom prst="rect">
              <a:avLst/>
            </a:prstGeom>
          </p:spPr>
        </p:pic>
      </p:grpSp>
      <p:sp>
        <p:nvSpPr>
          <p:cNvPr id="7" name="TextBox 6">
            <a:extLst>
              <a:ext uri="{FF2B5EF4-FFF2-40B4-BE49-F238E27FC236}">
                <a16:creationId xmlns:a16="http://schemas.microsoft.com/office/drawing/2014/main" xmlns="" id="{113AF433-D435-495F-95C7-41B054E786A0}"/>
              </a:ext>
            </a:extLst>
          </p:cNvPr>
          <p:cNvSpPr txBox="1"/>
          <p:nvPr/>
        </p:nvSpPr>
        <p:spPr>
          <a:xfrm rot="20840754">
            <a:off x="2514600" y="3108960"/>
            <a:ext cx="1676400" cy="830997"/>
          </a:xfrm>
          <a:prstGeom prst="rect">
            <a:avLst/>
          </a:prstGeom>
          <a:noFill/>
        </p:spPr>
        <p:txBody>
          <a:bodyPr wrap="square" rtlCol="0">
            <a:spAutoFit/>
          </a:bodyPr>
          <a:lstStyle/>
          <a:p>
            <a:r>
              <a:rPr lang="en-US" sz="2400" dirty="0">
                <a:solidFill>
                  <a:srgbClr val="486D8E"/>
                </a:solidFill>
                <a:latin typeface="Arial" panose="020B0604020202020204" pitchFamily="34" charset="0"/>
                <a:cs typeface="Arial" panose="020B0604020202020204" pitchFamily="34" charset="0"/>
              </a:rPr>
              <a:t>- </a:t>
            </a:r>
            <a:r>
              <a:rPr lang="en-US" sz="2400" dirty="0" err="1">
                <a:solidFill>
                  <a:srgbClr val="486D8E"/>
                </a:solidFill>
                <a:latin typeface="Arial" panose="020B0604020202020204" pitchFamily="34" charset="0"/>
                <a:cs typeface="Arial" panose="020B0604020202020204" pitchFamily="34" charset="0"/>
              </a:rPr>
              <a:t>Hồ</a:t>
            </a:r>
            <a:r>
              <a:rPr lang="en-US" sz="2400" dirty="0">
                <a:solidFill>
                  <a:srgbClr val="486D8E"/>
                </a:solidFill>
                <a:latin typeface="Arial" panose="020B0604020202020204" pitchFamily="34" charset="0"/>
                <a:cs typeface="Arial" panose="020B0604020202020204" pitchFamily="34" charset="0"/>
              </a:rPr>
              <a:t> </a:t>
            </a:r>
            <a:r>
              <a:rPr lang="en-US" sz="2400" dirty="0" err="1">
                <a:solidFill>
                  <a:srgbClr val="486D8E"/>
                </a:solidFill>
                <a:latin typeface="Arial" panose="020B0604020202020204" pitchFamily="34" charset="0"/>
                <a:cs typeface="Arial" panose="020B0604020202020204" pitchFamily="34" charset="0"/>
              </a:rPr>
              <a:t>sơ</a:t>
            </a:r>
            <a:r>
              <a:rPr lang="en-US" sz="2400" dirty="0">
                <a:solidFill>
                  <a:srgbClr val="486D8E"/>
                </a:solidFill>
                <a:latin typeface="Arial" panose="020B0604020202020204" pitchFamily="34" charset="0"/>
                <a:cs typeface="Arial" panose="020B0604020202020204" pitchFamily="34" charset="0"/>
              </a:rPr>
              <a:t> </a:t>
            </a:r>
            <a:r>
              <a:rPr lang="en-US" sz="2400" dirty="0" err="1">
                <a:solidFill>
                  <a:srgbClr val="486D8E"/>
                </a:solidFill>
                <a:latin typeface="Arial" panose="020B0604020202020204" pitchFamily="34" charset="0"/>
                <a:cs typeface="Arial" panose="020B0604020202020204" pitchFamily="34" charset="0"/>
              </a:rPr>
              <a:t>sinh</a:t>
            </a:r>
            <a:r>
              <a:rPr lang="en-US" sz="2400" dirty="0">
                <a:solidFill>
                  <a:srgbClr val="486D8E"/>
                </a:solidFill>
                <a:latin typeface="Arial" panose="020B0604020202020204" pitchFamily="34" charset="0"/>
                <a:cs typeface="Arial" panose="020B0604020202020204" pitchFamily="34" charset="0"/>
              </a:rPr>
              <a:t> </a:t>
            </a:r>
            <a:r>
              <a:rPr lang="en-US" sz="2400" dirty="0" err="1">
                <a:solidFill>
                  <a:srgbClr val="486D8E"/>
                </a:solidFill>
                <a:latin typeface="Arial" panose="020B0604020202020204" pitchFamily="34" charset="0"/>
                <a:cs typeface="Arial" panose="020B0604020202020204" pitchFamily="34" charset="0"/>
              </a:rPr>
              <a:t>viên</a:t>
            </a:r>
            <a:endParaRPr lang="en-US" sz="2400" dirty="0">
              <a:solidFill>
                <a:srgbClr val="486D8E"/>
              </a:solidFill>
              <a:latin typeface="Arial" panose="020B0604020202020204" pitchFamily="34" charset="0"/>
              <a:cs typeface="Arial" panose="020B0604020202020204" pitchFamily="34" charset="0"/>
            </a:endParaRPr>
          </a:p>
        </p:txBody>
      </p:sp>
      <p:sp>
        <p:nvSpPr>
          <p:cNvPr id="92" name="Rectangle: Rounded Corners 1">
            <a:extLst>
              <a:ext uri="{FF2B5EF4-FFF2-40B4-BE49-F238E27FC236}">
                <a16:creationId xmlns:a16="http://schemas.microsoft.com/office/drawing/2014/main" xmlns="" id="{4252507F-20F9-4B3D-A48A-C09D601A66B9}"/>
              </a:ext>
            </a:extLst>
          </p:cNvPr>
          <p:cNvSpPr/>
          <p:nvPr/>
        </p:nvSpPr>
        <p:spPr>
          <a:xfrm>
            <a:off x="339789" y="7578810"/>
            <a:ext cx="8847295" cy="6013925"/>
          </a:xfrm>
          <a:prstGeom prst="roundRect">
            <a:avLst>
              <a:gd name="adj" fmla="val 3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aphicFrame>
        <p:nvGraphicFramePr>
          <p:cNvPr id="93" name="Diagram 92">
            <a:extLst>
              <a:ext uri="{FF2B5EF4-FFF2-40B4-BE49-F238E27FC236}">
                <a16:creationId xmlns:a16="http://schemas.microsoft.com/office/drawing/2014/main" xmlns="" id="{E3802215-E3EE-4F4F-A30E-94BBDDB77BB5}"/>
              </a:ext>
            </a:extLst>
          </p:cNvPr>
          <p:cNvGraphicFramePr/>
          <p:nvPr>
            <p:extLst>
              <p:ext uri="{D42A27DB-BD31-4B8C-83A1-F6EECF244321}">
                <p14:modId xmlns:p14="http://schemas.microsoft.com/office/powerpoint/2010/main" val="102964675"/>
              </p:ext>
            </p:extLst>
          </p:nvPr>
        </p:nvGraphicFramePr>
        <p:xfrm>
          <a:off x="6059245" y="-7258718"/>
          <a:ext cx="7757160" cy="539496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94" name="Graphic 93" descr="Atom">
            <a:extLst>
              <a:ext uri="{FF2B5EF4-FFF2-40B4-BE49-F238E27FC236}">
                <a16:creationId xmlns:a16="http://schemas.microsoft.com/office/drawing/2014/main" xmlns="" id="{BD1E6DEA-8D85-4477-8D73-4DD0E01D5AD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rot="20527606">
            <a:off x="-3518647" y="-2372057"/>
            <a:ext cx="1859280" cy="1859280"/>
          </a:xfrm>
          <a:prstGeom prst="rect">
            <a:avLst/>
          </a:prstGeom>
        </p:spPr>
      </p:pic>
      <p:grpSp>
        <p:nvGrpSpPr>
          <p:cNvPr id="101" name="Group 100">
            <a:extLst>
              <a:ext uri="{FF2B5EF4-FFF2-40B4-BE49-F238E27FC236}">
                <a16:creationId xmlns:a16="http://schemas.microsoft.com/office/drawing/2014/main" xmlns="" id="{51ECB695-0EE3-453E-B839-41006D69D25F}"/>
              </a:ext>
            </a:extLst>
          </p:cNvPr>
          <p:cNvGrpSpPr/>
          <p:nvPr/>
        </p:nvGrpSpPr>
        <p:grpSpPr>
          <a:xfrm>
            <a:off x="12650657" y="8572073"/>
            <a:ext cx="4673351" cy="2857921"/>
            <a:chOff x="685082" y="4000079"/>
            <a:chExt cx="4673351" cy="2857921"/>
          </a:xfrm>
        </p:grpSpPr>
        <p:grpSp>
          <p:nvGrpSpPr>
            <p:cNvPr id="102" name="Group 101">
              <a:extLst>
                <a:ext uri="{FF2B5EF4-FFF2-40B4-BE49-F238E27FC236}">
                  <a16:creationId xmlns:a16="http://schemas.microsoft.com/office/drawing/2014/main" xmlns="" id="{554A2663-6C53-4E5B-8163-272CA4CC27AF}"/>
                </a:ext>
              </a:extLst>
            </p:cNvPr>
            <p:cNvGrpSpPr/>
            <p:nvPr/>
          </p:nvGrpSpPr>
          <p:grpSpPr>
            <a:xfrm>
              <a:off x="1006993" y="4000079"/>
              <a:ext cx="4351440" cy="2857921"/>
              <a:chOff x="685800" y="3307080"/>
              <a:chExt cx="4351440" cy="2857921"/>
            </a:xfrm>
          </p:grpSpPr>
          <p:sp>
            <p:nvSpPr>
              <p:cNvPr id="122" name="Rectangle 121">
                <a:extLst>
                  <a:ext uri="{FF2B5EF4-FFF2-40B4-BE49-F238E27FC236}">
                    <a16:creationId xmlns:a16="http://schemas.microsoft.com/office/drawing/2014/main" xmlns="" id="{325F1A6F-24BA-4C6B-A436-776DA5A916EF}"/>
                  </a:ext>
                </a:extLst>
              </p:cNvPr>
              <p:cNvSpPr/>
              <p:nvPr/>
            </p:nvSpPr>
            <p:spPr>
              <a:xfrm rot="20471483">
                <a:off x="685800" y="3307080"/>
                <a:ext cx="3718560" cy="2727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xmlns="" id="{1CDCE6F0-1F7F-4CBB-9285-133BB124DA0F}"/>
                  </a:ext>
                </a:extLst>
              </p:cNvPr>
              <p:cNvSpPr/>
              <p:nvPr/>
            </p:nvSpPr>
            <p:spPr>
              <a:xfrm rot="20458742">
                <a:off x="822683" y="3552001"/>
                <a:ext cx="3474720" cy="2334233"/>
              </a:xfrm>
              <a:prstGeom prst="rect">
                <a:avLst/>
              </a:prstGeom>
              <a:blipFill>
                <a:blip r:embed="rId2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Graphic 123" descr="Bow">
                <a:extLst>
                  <a:ext uri="{FF2B5EF4-FFF2-40B4-BE49-F238E27FC236}">
                    <a16:creationId xmlns:a16="http://schemas.microsoft.com/office/drawing/2014/main" xmlns="" id="{B81B35E3-55A3-40A4-AC03-B201147014C6}"/>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rot="20307449">
                <a:off x="4122840" y="5250601"/>
                <a:ext cx="914400" cy="914400"/>
              </a:xfrm>
              <a:prstGeom prst="rect">
                <a:avLst/>
              </a:prstGeom>
            </p:spPr>
          </p:pic>
        </p:grpSp>
        <p:grpSp>
          <p:nvGrpSpPr>
            <p:cNvPr id="103" name="Group 102">
              <a:extLst>
                <a:ext uri="{FF2B5EF4-FFF2-40B4-BE49-F238E27FC236}">
                  <a16:creationId xmlns:a16="http://schemas.microsoft.com/office/drawing/2014/main" xmlns="" id="{10431F11-B3F7-4F25-B460-9A814FBA7165}"/>
                </a:ext>
              </a:extLst>
            </p:cNvPr>
            <p:cNvGrpSpPr/>
            <p:nvPr/>
          </p:nvGrpSpPr>
          <p:grpSpPr>
            <a:xfrm rot="4242039">
              <a:off x="2234934" y="2464428"/>
              <a:ext cx="504398" cy="3604102"/>
              <a:chOff x="5626380" y="2353849"/>
              <a:chExt cx="964974" cy="3959193"/>
            </a:xfrm>
          </p:grpSpPr>
          <p:sp>
            <p:nvSpPr>
              <p:cNvPr id="104" name="Rectangle 103">
                <a:extLst>
                  <a:ext uri="{FF2B5EF4-FFF2-40B4-BE49-F238E27FC236}">
                    <a16:creationId xmlns:a16="http://schemas.microsoft.com/office/drawing/2014/main" xmlns="" id="{0A460291-6F68-4085-970C-8A55AA5CBF2B}"/>
                  </a:ext>
                </a:extLst>
              </p:cNvPr>
              <p:cNvSpPr/>
              <p:nvPr/>
            </p:nvSpPr>
            <p:spPr>
              <a:xfrm>
                <a:off x="626217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104">
                <a:extLst>
                  <a:ext uri="{FF2B5EF4-FFF2-40B4-BE49-F238E27FC236}">
                    <a16:creationId xmlns:a16="http://schemas.microsoft.com/office/drawing/2014/main" xmlns="" id="{36C4B4C4-3279-4067-93FE-6EF25A09234D}"/>
                  </a:ext>
                </a:extLst>
              </p:cNvPr>
              <p:cNvSpPr/>
              <p:nvPr/>
            </p:nvSpPr>
            <p:spPr>
              <a:xfrm>
                <a:off x="626217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105">
                <a:extLst>
                  <a:ext uri="{FF2B5EF4-FFF2-40B4-BE49-F238E27FC236}">
                    <a16:creationId xmlns:a16="http://schemas.microsoft.com/office/drawing/2014/main" xmlns="" id="{6A881ADB-8AC1-4C3F-A094-A91DD8BD2457}"/>
                  </a:ext>
                </a:extLst>
              </p:cNvPr>
              <p:cNvSpPr/>
              <p:nvPr/>
            </p:nvSpPr>
            <p:spPr>
              <a:xfrm>
                <a:off x="626217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106">
                <a:extLst>
                  <a:ext uri="{FF2B5EF4-FFF2-40B4-BE49-F238E27FC236}">
                    <a16:creationId xmlns:a16="http://schemas.microsoft.com/office/drawing/2014/main" xmlns="" id="{EC93E76B-0C46-41A2-A6CA-BA43C744745D}"/>
                  </a:ext>
                </a:extLst>
              </p:cNvPr>
              <p:cNvSpPr/>
              <p:nvPr/>
            </p:nvSpPr>
            <p:spPr>
              <a:xfrm>
                <a:off x="626217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107">
                <a:extLst>
                  <a:ext uri="{FF2B5EF4-FFF2-40B4-BE49-F238E27FC236}">
                    <a16:creationId xmlns:a16="http://schemas.microsoft.com/office/drawing/2014/main" xmlns="" id="{3BCB89B1-DFA6-4CB7-A0F8-124E721F65DD}"/>
                  </a:ext>
                </a:extLst>
              </p:cNvPr>
              <p:cNvSpPr/>
              <p:nvPr/>
            </p:nvSpPr>
            <p:spPr>
              <a:xfrm>
                <a:off x="626217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108">
                <a:extLst>
                  <a:ext uri="{FF2B5EF4-FFF2-40B4-BE49-F238E27FC236}">
                    <a16:creationId xmlns:a16="http://schemas.microsoft.com/office/drawing/2014/main" xmlns="" id="{3E2A875E-C0E1-4219-925B-51A80BED6C6E}"/>
                  </a:ext>
                </a:extLst>
              </p:cNvPr>
              <p:cNvSpPr/>
              <p:nvPr/>
            </p:nvSpPr>
            <p:spPr>
              <a:xfrm>
                <a:off x="626217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0" name="Rectangle 109">
                <a:extLst>
                  <a:ext uri="{FF2B5EF4-FFF2-40B4-BE49-F238E27FC236}">
                    <a16:creationId xmlns:a16="http://schemas.microsoft.com/office/drawing/2014/main" xmlns="" id="{733A7457-B33D-415B-8DF5-9E10C9A8A2FE}"/>
                  </a:ext>
                </a:extLst>
              </p:cNvPr>
              <p:cNvSpPr/>
              <p:nvPr/>
            </p:nvSpPr>
            <p:spPr>
              <a:xfrm>
                <a:off x="5626380" y="256186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110">
                <a:extLst>
                  <a:ext uri="{FF2B5EF4-FFF2-40B4-BE49-F238E27FC236}">
                    <a16:creationId xmlns:a16="http://schemas.microsoft.com/office/drawing/2014/main" xmlns="" id="{F061D643-0E9B-47C7-B748-DBADAFA31535}"/>
                  </a:ext>
                </a:extLst>
              </p:cNvPr>
              <p:cNvSpPr/>
              <p:nvPr/>
            </p:nvSpPr>
            <p:spPr>
              <a:xfrm>
                <a:off x="5626380" y="319715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111">
                <a:extLst>
                  <a:ext uri="{FF2B5EF4-FFF2-40B4-BE49-F238E27FC236}">
                    <a16:creationId xmlns:a16="http://schemas.microsoft.com/office/drawing/2014/main" xmlns="" id="{5D92AD7E-54AE-4A70-83BC-41F2F93A86A6}"/>
                  </a:ext>
                </a:extLst>
              </p:cNvPr>
              <p:cNvSpPr/>
              <p:nvPr/>
            </p:nvSpPr>
            <p:spPr>
              <a:xfrm>
                <a:off x="5626380" y="383244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112">
                <a:extLst>
                  <a:ext uri="{FF2B5EF4-FFF2-40B4-BE49-F238E27FC236}">
                    <a16:creationId xmlns:a16="http://schemas.microsoft.com/office/drawing/2014/main" xmlns="" id="{38CAB968-5B6C-43A8-8B28-389593BC7AF6}"/>
                  </a:ext>
                </a:extLst>
              </p:cNvPr>
              <p:cNvSpPr/>
              <p:nvPr/>
            </p:nvSpPr>
            <p:spPr>
              <a:xfrm>
                <a:off x="5626380" y="446773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113">
                <a:extLst>
                  <a:ext uri="{FF2B5EF4-FFF2-40B4-BE49-F238E27FC236}">
                    <a16:creationId xmlns:a16="http://schemas.microsoft.com/office/drawing/2014/main" xmlns="" id="{C441C26C-CFAA-4C5B-99EF-11A88E3DBA8E}"/>
                  </a:ext>
                </a:extLst>
              </p:cNvPr>
              <p:cNvSpPr/>
              <p:nvPr/>
            </p:nvSpPr>
            <p:spPr>
              <a:xfrm>
                <a:off x="5626380" y="510302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114">
                <a:extLst>
                  <a:ext uri="{FF2B5EF4-FFF2-40B4-BE49-F238E27FC236}">
                    <a16:creationId xmlns:a16="http://schemas.microsoft.com/office/drawing/2014/main" xmlns="" id="{DE9AF4BA-3199-4858-AA64-43A6F9BCDC49}"/>
                  </a:ext>
                </a:extLst>
              </p:cNvPr>
              <p:cNvSpPr/>
              <p:nvPr/>
            </p:nvSpPr>
            <p:spPr>
              <a:xfrm>
                <a:off x="5626380" y="5738317"/>
                <a:ext cx="329184" cy="329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Block Arc 115">
                <a:extLst>
                  <a:ext uri="{FF2B5EF4-FFF2-40B4-BE49-F238E27FC236}">
                    <a16:creationId xmlns:a16="http://schemas.microsoft.com/office/drawing/2014/main" xmlns="" id="{62AD5548-F258-47F5-85E8-EE0014C79DAB}"/>
                  </a:ext>
                </a:extLst>
              </p:cNvPr>
              <p:cNvSpPr/>
              <p:nvPr/>
            </p:nvSpPr>
            <p:spPr>
              <a:xfrm>
                <a:off x="5728272" y="2353849"/>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7" name="Block Arc 116">
                <a:extLst>
                  <a:ext uri="{FF2B5EF4-FFF2-40B4-BE49-F238E27FC236}">
                    <a16:creationId xmlns:a16="http://schemas.microsoft.com/office/drawing/2014/main" xmlns="" id="{A388F9E8-F760-40B3-A425-BEBA9D6143A1}"/>
                  </a:ext>
                </a:extLst>
              </p:cNvPr>
              <p:cNvSpPr/>
              <p:nvPr/>
            </p:nvSpPr>
            <p:spPr>
              <a:xfrm>
                <a:off x="5728272" y="3010145"/>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8" name="Block Arc 117">
                <a:extLst>
                  <a:ext uri="{FF2B5EF4-FFF2-40B4-BE49-F238E27FC236}">
                    <a16:creationId xmlns:a16="http://schemas.microsoft.com/office/drawing/2014/main" xmlns="" id="{5FF1124B-2F84-4339-A3A9-C97264A6EDA9}"/>
                  </a:ext>
                </a:extLst>
              </p:cNvPr>
              <p:cNvSpPr/>
              <p:nvPr/>
            </p:nvSpPr>
            <p:spPr>
              <a:xfrm>
                <a:off x="5728272" y="3628442"/>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19" name="Block Arc 118">
                <a:extLst>
                  <a:ext uri="{FF2B5EF4-FFF2-40B4-BE49-F238E27FC236}">
                    <a16:creationId xmlns:a16="http://schemas.microsoft.com/office/drawing/2014/main" xmlns="" id="{BD5DEB0D-4501-4F40-B4A2-05CA12FAFD74}"/>
                  </a:ext>
                </a:extLst>
              </p:cNvPr>
              <p:cNvSpPr/>
              <p:nvPr/>
            </p:nvSpPr>
            <p:spPr>
              <a:xfrm>
                <a:off x="5728272" y="426849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0" name="Block Arc 119">
                <a:extLst>
                  <a:ext uri="{FF2B5EF4-FFF2-40B4-BE49-F238E27FC236}">
                    <a16:creationId xmlns:a16="http://schemas.microsoft.com/office/drawing/2014/main" xmlns="" id="{2DE0A2A6-3DD5-4FA3-8A83-E958779E2455}"/>
                  </a:ext>
                </a:extLst>
              </p:cNvPr>
              <p:cNvSpPr/>
              <p:nvPr/>
            </p:nvSpPr>
            <p:spPr>
              <a:xfrm>
                <a:off x="5728272" y="4903780"/>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21" name="Block Arc 120">
                <a:extLst>
                  <a:ext uri="{FF2B5EF4-FFF2-40B4-BE49-F238E27FC236}">
                    <a16:creationId xmlns:a16="http://schemas.microsoft.com/office/drawing/2014/main" xmlns="" id="{0ACEE233-0FA0-4E8B-85AE-74F5FAB58ECA}"/>
                  </a:ext>
                </a:extLst>
              </p:cNvPr>
              <p:cNvSpPr/>
              <p:nvPr/>
            </p:nvSpPr>
            <p:spPr>
              <a:xfrm>
                <a:off x="5718112" y="5557263"/>
                <a:ext cx="774440" cy="755779"/>
              </a:xfrm>
              <a:prstGeom prst="blockArc">
                <a:avLst>
                  <a:gd name="adj1" fmla="val 10800000"/>
                  <a:gd name="adj2" fmla="val 6"/>
                  <a:gd name="adj3" fmla="val 1491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grpSp>
    </p:spTree>
    <p:extLst>
      <p:ext uri="{BB962C8B-B14F-4D97-AF65-F5344CB8AC3E}">
        <p14:creationId xmlns:p14="http://schemas.microsoft.com/office/powerpoint/2010/main" val="249013838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B0E5637-9A50-407A-A879-DDCE2B1A0362}">
  <we:reference id="wa104380907" version="3.0.0.1" store="en-US" storeType="OMEX"/>
  <we:alternateReferences>
    <we:reference id="wa104380907" version="3.0.0.1"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1347</TotalTime>
  <Words>1317</Words>
  <Application>Microsoft Office PowerPoint</Application>
  <PresentationFormat>Widescreen</PresentationFormat>
  <Paragraphs>245</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iCiel Cadena</vt:lpstr>
      <vt:lpstr>Lobster</vt:lpstr>
      <vt:lpstr>Times New Roman</vt:lpstr>
      <vt:lpstr>Wingdings</vt:lpstr>
      <vt:lpstr>Office Theme</vt:lpstr>
      <vt:lpstr>Đề tài :WEB QUẢN LÝ BÁN SÁCH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Như Hậu</dc:creator>
  <cp:lastModifiedBy>Microsoft account</cp:lastModifiedBy>
  <cp:revision>14</cp:revision>
  <dcterms:created xsi:type="dcterms:W3CDTF">2021-12-10T14:30:19Z</dcterms:created>
  <dcterms:modified xsi:type="dcterms:W3CDTF">2022-06-28T08:11:03Z</dcterms:modified>
</cp:coreProperties>
</file>